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Hind Vadodara"/>
      <p:regular r:id="rId46"/>
      <p:bold r:id="rId47"/>
    </p:embeddedFont>
    <p:embeddedFont>
      <p:font typeface="Teko"/>
      <p:regular r:id="rId48"/>
      <p:bold r:id="rId49"/>
    </p:embeddedFont>
    <p:embeddedFont>
      <p:font typeface="Fira Sans Extra Condensed Medium"/>
      <p:regular r:id="rId50"/>
      <p:bold r:id="rId51"/>
      <p:italic r:id="rId52"/>
      <p:boldItalic r:id="rId53"/>
    </p:embeddedFont>
    <p:embeddedFont>
      <p:font typeface="Hind Vadodara Light"/>
      <p:regular r:id="rId54"/>
      <p:bold r:id="rId55"/>
    </p:embeddedFont>
    <p:embeddedFont>
      <p:font typeface="Bai Jamjuree"/>
      <p:regular r:id="rId56"/>
      <p:bold r:id="rId57"/>
      <p:italic r:id="rId58"/>
      <p:boldItalic r:id="rId59"/>
    </p:embeddedFont>
    <p:embeddedFont>
      <p:font typeface="Hind Vadodara Medium"/>
      <p:regular r:id="rId60"/>
      <p:bold r:id="rId61"/>
    </p:embeddedFont>
    <p:embeddedFont>
      <p:font typeface="Bai Jamjuree Medium"/>
      <p:regular r:id="rId62"/>
      <p:bold r:id="rId63"/>
      <p:italic r:id="rId64"/>
      <p:boldItalic r:id="rId65"/>
    </p:embeddedFont>
    <p:embeddedFont>
      <p:font typeface="Teko Light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HindVadodara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Teko-regular.fntdata"/><Relationship Id="rId47" Type="http://schemas.openxmlformats.org/officeDocument/2006/relationships/font" Target="fonts/HindVadodara-bold.fntdata"/><Relationship Id="rId49" Type="http://schemas.openxmlformats.org/officeDocument/2006/relationships/font" Target="fonts/Tek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BaiJamjureeMedium-regular.fntdata"/><Relationship Id="rId61" Type="http://schemas.openxmlformats.org/officeDocument/2006/relationships/font" Target="fonts/HindVadodaraMedium-bold.fntdata"/><Relationship Id="rId20" Type="http://schemas.openxmlformats.org/officeDocument/2006/relationships/slide" Target="slides/slide15.xml"/><Relationship Id="rId64" Type="http://schemas.openxmlformats.org/officeDocument/2006/relationships/font" Target="fonts/BaiJamjureeMedium-italic.fntdata"/><Relationship Id="rId63" Type="http://schemas.openxmlformats.org/officeDocument/2006/relationships/font" Target="fonts/BaiJamjureeMedium-bold.fntdata"/><Relationship Id="rId22" Type="http://schemas.openxmlformats.org/officeDocument/2006/relationships/slide" Target="slides/slide17.xml"/><Relationship Id="rId66" Type="http://schemas.openxmlformats.org/officeDocument/2006/relationships/font" Target="fonts/TekoLight-regular.fntdata"/><Relationship Id="rId21" Type="http://schemas.openxmlformats.org/officeDocument/2006/relationships/slide" Target="slides/slide16.xml"/><Relationship Id="rId65" Type="http://schemas.openxmlformats.org/officeDocument/2006/relationships/font" Target="fonts/BaiJamjureeMedium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TekoLight-bold.fntdata"/><Relationship Id="rId60" Type="http://schemas.openxmlformats.org/officeDocument/2006/relationships/font" Target="fonts/HindVadodara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Medium-bold.fntdata"/><Relationship Id="rId50" Type="http://schemas.openxmlformats.org/officeDocument/2006/relationships/font" Target="fonts/FiraSansExtraCondensedMedium-regular.fntdata"/><Relationship Id="rId53" Type="http://schemas.openxmlformats.org/officeDocument/2006/relationships/font" Target="fonts/FiraSansExtraCondensedMedium-boldItalic.fntdata"/><Relationship Id="rId52" Type="http://schemas.openxmlformats.org/officeDocument/2006/relationships/font" Target="fonts/FiraSansExtraCondensedMedium-italic.fntdata"/><Relationship Id="rId11" Type="http://schemas.openxmlformats.org/officeDocument/2006/relationships/slide" Target="slides/slide6.xml"/><Relationship Id="rId55" Type="http://schemas.openxmlformats.org/officeDocument/2006/relationships/font" Target="fonts/HindVadodaraLight-bold.fntdata"/><Relationship Id="rId10" Type="http://schemas.openxmlformats.org/officeDocument/2006/relationships/slide" Target="slides/slide5.xml"/><Relationship Id="rId54" Type="http://schemas.openxmlformats.org/officeDocument/2006/relationships/font" Target="fonts/HindVadodaraLight-regular.fntdata"/><Relationship Id="rId13" Type="http://schemas.openxmlformats.org/officeDocument/2006/relationships/slide" Target="slides/slide8.xml"/><Relationship Id="rId57" Type="http://schemas.openxmlformats.org/officeDocument/2006/relationships/font" Target="fonts/BaiJamjuree-bold.fntdata"/><Relationship Id="rId12" Type="http://schemas.openxmlformats.org/officeDocument/2006/relationships/slide" Target="slides/slide7.xml"/><Relationship Id="rId56" Type="http://schemas.openxmlformats.org/officeDocument/2006/relationships/font" Target="fonts/BaiJamjuree-regular.fntdata"/><Relationship Id="rId15" Type="http://schemas.openxmlformats.org/officeDocument/2006/relationships/slide" Target="slides/slide10.xml"/><Relationship Id="rId59" Type="http://schemas.openxmlformats.org/officeDocument/2006/relationships/font" Target="fonts/BaiJamjuree-boldItalic.fntdata"/><Relationship Id="rId14" Type="http://schemas.openxmlformats.org/officeDocument/2006/relationships/slide" Target="slides/slide9.xml"/><Relationship Id="rId58" Type="http://schemas.openxmlformats.org/officeDocument/2006/relationships/font" Target="fonts/BaiJamjure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0871022ef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0871022ef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0668414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0668414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0668414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0668414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06684144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06684144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06684144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06684144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06684144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06684144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06684144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06684144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06684144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206684144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0871022e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0871022e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08ac450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08ac450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1595a8aa4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1595a8aa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595a8aa4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595a8aa4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595a8aa4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595a8aa4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f8f002e0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f8f002e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1f8f002e0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1f8f002e0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f9cbc3ab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1f9cbc3ab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f3bfe61902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f3bfe61902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f3bfe6190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f3bfe6190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3bfe6190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3bfe6190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f8f002e0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f8f002e0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3bfe6190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f3bfe6190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0871022e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0871022e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3bfe6190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f3bfe6190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f8f002e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1f8f002e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1f8f002e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1f8f002e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f3bfe61902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f3bfe61902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595a8aa4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1595a8aa4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1595a8aa4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1595a8aa4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595a8aa4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1595a8aa4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2066841446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206684144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06684144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206684144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ec61c3e4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ec61c3e4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73b5e8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673b5e8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06684144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206684144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0871022ef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0871022ef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40cb2404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40cb2404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40cb2404d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40cb2404d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40cb2404d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40cb2404d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40cb2404d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40cb2404d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hasCustomPrompt="1"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2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hasCustomPrompt="1"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hasCustomPrompt="1"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hasCustomPrompt="1"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3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3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3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4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4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4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14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5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5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5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5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6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16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6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6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16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0" name="Google Shape;110;p1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17"/>
          <p:cNvSpPr txBox="1"/>
          <p:nvPr>
            <p:ph hasCustomPrompt="1"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18"/>
          <p:cNvSpPr txBox="1"/>
          <p:nvPr>
            <p:ph hasCustomPrompt="1"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5" name="Google Shape;125;p19"/>
          <p:cNvSpPr txBox="1"/>
          <p:nvPr>
            <p:ph hasCustomPrompt="1"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0" name="Google Shape;130;p20"/>
          <p:cNvSpPr txBox="1"/>
          <p:nvPr>
            <p:ph hasCustomPrompt="1"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solidFill>
          <a:schemeClr val="l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Relationship Id="rId5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51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Relationship Id="rId5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Relationship Id="rId5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1.png"/><Relationship Id="rId4" Type="http://schemas.openxmlformats.org/officeDocument/2006/relationships/image" Target="../media/image72.png"/><Relationship Id="rId5" Type="http://schemas.openxmlformats.org/officeDocument/2006/relationships/image" Target="../media/image86.png"/><Relationship Id="rId6" Type="http://schemas.openxmlformats.org/officeDocument/2006/relationships/image" Target="../media/image7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Relationship Id="rId4" Type="http://schemas.openxmlformats.org/officeDocument/2006/relationships/image" Target="../media/image8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Relationship Id="rId4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/>
          <p:nvPr/>
        </p:nvSpPr>
        <p:spPr>
          <a:xfrm>
            <a:off x="0" y="0"/>
            <a:ext cx="3848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eko"/>
                <a:ea typeface="Teko"/>
                <a:cs typeface="Teko"/>
                <a:sym typeface="Teko"/>
              </a:rPr>
              <a:t>Group 14</a:t>
            </a:r>
            <a:endParaRPr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2" name="Google Shape;152;p25"/>
          <p:cNvSpPr txBox="1"/>
          <p:nvPr>
            <p:ph idx="1" type="subTitle"/>
          </p:nvPr>
        </p:nvSpPr>
        <p:spPr>
          <a:xfrm>
            <a:off x="625025" y="1331200"/>
            <a:ext cx="3375300" cy="23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6230123921 	Thitaree Setwipattanachai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6230252121 	Tarm Kalavantavanich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6231301421 	Kanokpich Chaiyawan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6231304321 	Kittipong Deevee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6231307221 	Jirawat Kusalangkurwat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6231333521 	Nopdanai Sayamnet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6231353021 	Raviporn Akekunanon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6231372021 	Atiwat Deepo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Recap</a:t>
            </a:r>
            <a:endParaRPr/>
          </a:p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4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Recap</a:t>
            </a:r>
            <a:endParaRPr/>
          </a:p>
        </p:txBody>
      </p:sp>
      <p:grpSp>
        <p:nvGrpSpPr>
          <p:cNvPr id="286" name="Google Shape;286;p35"/>
          <p:cNvGrpSpPr/>
          <p:nvPr/>
        </p:nvGrpSpPr>
        <p:grpSpPr>
          <a:xfrm rot="-1563672">
            <a:off x="-49181" y="3647639"/>
            <a:ext cx="2553896" cy="2661238"/>
            <a:chOff x="4465125" y="1062850"/>
            <a:chExt cx="1024850" cy="1067925"/>
          </a:xfrm>
        </p:grpSpPr>
        <p:sp>
          <p:nvSpPr>
            <p:cNvPr id="287" name="Google Shape;287;p35"/>
            <p:cNvSpPr/>
            <p:nvPr/>
          </p:nvSpPr>
          <p:spPr>
            <a:xfrm>
              <a:off x="5084250" y="1112300"/>
              <a:ext cx="124325" cy="85675"/>
            </a:xfrm>
            <a:custGeom>
              <a:rect b="b" l="l" r="r" t="t"/>
              <a:pathLst>
                <a:path extrusionOk="0" h="3427" w="4973">
                  <a:moveTo>
                    <a:pt x="2761" y="673"/>
                  </a:moveTo>
                  <a:cubicBezTo>
                    <a:pt x="3134" y="673"/>
                    <a:pt x="3416" y="1063"/>
                    <a:pt x="3243" y="1443"/>
                  </a:cubicBezTo>
                  <a:cubicBezTo>
                    <a:pt x="3156" y="1637"/>
                    <a:pt x="2963" y="1747"/>
                    <a:pt x="2762" y="1747"/>
                  </a:cubicBezTo>
                  <a:cubicBezTo>
                    <a:pt x="2685" y="1747"/>
                    <a:pt x="2607" y="1731"/>
                    <a:pt x="2533" y="1698"/>
                  </a:cubicBezTo>
                  <a:cubicBezTo>
                    <a:pt x="2104" y="1497"/>
                    <a:pt x="2131" y="867"/>
                    <a:pt x="2573" y="706"/>
                  </a:cubicBezTo>
                  <a:cubicBezTo>
                    <a:pt x="2637" y="684"/>
                    <a:pt x="2701" y="673"/>
                    <a:pt x="2761" y="673"/>
                  </a:cubicBezTo>
                  <a:close/>
                  <a:moveTo>
                    <a:pt x="2125" y="0"/>
                  </a:moveTo>
                  <a:cubicBezTo>
                    <a:pt x="1245" y="0"/>
                    <a:pt x="398" y="496"/>
                    <a:pt x="0" y="1349"/>
                  </a:cubicBezTo>
                  <a:lnTo>
                    <a:pt x="4423" y="3427"/>
                  </a:lnTo>
                  <a:cubicBezTo>
                    <a:pt x="4972" y="2247"/>
                    <a:pt x="4463" y="854"/>
                    <a:pt x="3297" y="304"/>
                  </a:cubicBezTo>
                  <a:lnTo>
                    <a:pt x="3123" y="224"/>
                  </a:lnTo>
                  <a:cubicBezTo>
                    <a:pt x="2801" y="72"/>
                    <a:pt x="2461" y="0"/>
                    <a:pt x="212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5084250" y="1146025"/>
              <a:ext cx="110575" cy="51950"/>
            </a:xfrm>
            <a:custGeom>
              <a:rect b="b" l="l" r="r" t="t"/>
              <a:pathLst>
                <a:path extrusionOk="0" fill="none" h="2078" w="4423">
                  <a:moveTo>
                    <a:pt x="0" y="0"/>
                  </a:moveTo>
                  <a:lnTo>
                    <a:pt x="4423" y="2078"/>
                  </a:lnTo>
                </a:path>
              </a:pathLst>
            </a:custGeom>
            <a:noFill/>
            <a:ln cap="flat" cmpd="sng" w="5350">
              <a:solidFill>
                <a:srgbClr val="C3CCA2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" name="Google Shape;289;p35"/>
            <p:cNvGrpSpPr/>
            <p:nvPr/>
          </p:nvGrpSpPr>
          <p:grpSpPr>
            <a:xfrm>
              <a:off x="4465125" y="1062850"/>
              <a:ext cx="1024850" cy="1067925"/>
              <a:chOff x="4465125" y="1062850"/>
              <a:chExt cx="1024850" cy="1067925"/>
            </a:xfrm>
          </p:grpSpPr>
          <p:sp>
            <p:nvSpPr>
              <p:cNvPr id="290" name="Google Shape;290;p35"/>
              <p:cNvSpPr/>
              <p:nvPr/>
            </p:nvSpPr>
            <p:spPr>
              <a:xfrm>
                <a:off x="4465125" y="1062850"/>
                <a:ext cx="950825" cy="1067925"/>
              </a:xfrm>
              <a:custGeom>
                <a:rect b="b" l="l" r="r" t="t"/>
                <a:pathLst>
                  <a:path extrusionOk="0" h="42717" w="38033">
                    <a:moveTo>
                      <a:pt x="15921" y="1"/>
                    </a:moveTo>
                    <a:cubicBezTo>
                      <a:pt x="15289" y="1"/>
                      <a:pt x="14684" y="359"/>
                      <a:pt x="14393" y="969"/>
                    </a:cubicBezTo>
                    <a:lnTo>
                      <a:pt x="403" y="30866"/>
                    </a:lnTo>
                    <a:cubicBezTo>
                      <a:pt x="0" y="31711"/>
                      <a:pt x="362" y="32716"/>
                      <a:pt x="1207" y="33104"/>
                    </a:cubicBezTo>
                    <a:lnTo>
                      <a:pt x="21375" y="42552"/>
                    </a:lnTo>
                    <a:cubicBezTo>
                      <a:pt x="21613" y="42663"/>
                      <a:pt x="21862" y="42716"/>
                      <a:pt x="22106" y="42716"/>
                    </a:cubicBezTo>
                    <a:cubicBezTo>
                      <a:pt x="22743" y="42716"/>
                      <a:pt x="23345" y="42358"/>
                      <a:pt x="23626" y="41748"/>
                    </a:cubicBezTo>
                    <a:lnTo>
                      <a:pt x="37630" y="11850"/>
                    </a:lnTo>
                    <a:cubicBezTo>
                      <a:pt x="38032" y="11006"/>
                      <a:pt x="37657" y="10001"/>
                      <a:pt x="36813" y="9612"/>
                    </a:cubicBezTo>
                    <a:lnTo>
                      <a:pt x="16644" y="165"/>
                    </a:lnTo>
                    <a:cubicBezTo>
                      <a:pt x="16410" y="53"/>
                      <a:pt x="16164" y="1"/>
                      <a:pt x="15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>
                <a:off x="4496275" y="1091425"/>
                <a:ext cx="889850" cy="1008100"/>
              </a:xfrm>
              <a:custGeom>
                <a:rect b="b" l="l" r="r" t="t"/>
                <a:pathLst>
                  <a:path extrusionOk="0" h="40324" w="35594">
                    <a:moveTo>
                      <a:pt x="14179" y="0"/>
                    </a:moveTo>
                    <a:lnTo>
                      <a:pt x="1" y="30286"/>
                    </a:lnTo>
                    <a:lnTo>
                      <a:pt x="21402" y="40323"/>
                    </a:lnTo>
                    <a:lnTo>
                      <a:pt x="35594" y="10037"/>
                    </a:lnTo>
                    <a:lnTo>
                      <a:pt x="14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5"/>
              <p:cNvSpPr/>
              <p:nvPr/>
            </p:nvSpPr>
            <p:spPr>
              <a:xfrm>
                <a:off x="4986075" y="1251550"/>
                <a:ext cx="190000" cy="88800"/>
              </a:xfrm>
              <a:custGeom>
                <a:rect b="b" l="l" r="r" t="t"/>
                <a:pathLst>
                  <a:path extrusionOk="0" fill="none" h="3552" w="7600">
                    <a:moveTo>
                      <a:pt x="1" y="1"/>
                    </a:moveTo>
                    <a:lnTo>
                      <a:pt x="7599" y="355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4933475" y="1277350"/>
                <a:ext cx="349125" cy="163850"/>
              </a:xfrm>
              <a:custGeom>
                <a:rect b="b" l="l" r="r" t="t"/>
                <a:pathLst>
                  <a:path extrusionOk="0" fill="none" h="6554" w="13965">
                    <a:moveTo>
                      <a:pt x="1" y="1"/>
                    </a:moveTo>
                    <a:lnTo>
                      <a:pt x="13965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4821250" y="1275675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4801475" y="1317225"/>
                <a:ext cx="442275" cy="207075"/>
              </a:xfrm>
              <a:custGeom>
                <a:rect b="b" l="l" r="r" t="t"/>
                <a:pathLst>
                  <a:path extrusionOk="0" fill="none" h="8283" w="17691">
                    <a:moveTo>
                      <a:pt x="1" y="0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4738500" y="1693450"/>
                <a:ext cx="349450" cy="163850"/>
              </a:xfrm>
              <a:custGeom>
                <a:rect b="b" l="l" r="r" t="t"/>
                <a:pathLst>
                  <a:path extrusionOk="0" fill="none" h="6554" w="13978">
                    <a:moveTo>
                      <a:pt x="1" y="1"/>
                    </a:moveTo>
                    <a:lnTo>
                      <a:pt x="13978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4626275" y="1691775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>
                <a:off x="4606850" y="1733325"/>
                <a:ext cx="441900" cy="207075"/>
              </a:xfrm>
              <a:custGeom>
                <a:rect b="b" l="l" r="r" t="t"/>
                <a:pathLst>
                  <a:path extrusionOk="0" fill="none" h="8283" w="17676">
                    <a:moveTo>
                      <a:pt x="0" y="0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4587400" y="1774850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7" y="8283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>
                <a:off x="4567650" y="1816400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89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4782050" y="1358775"/>
                <a:ext cx="286150" cy="134025"/>
              </a:xfrm>
              <a:custGeom>
                <a:rect b="b" l="l" r="r" t="t"/>
                <a:pathLst>
                  <a:path extrusionOk="0" fill="none" h="5361" w="11446">
                    <a:moveTo>
                      <a:pt x="1" y="0"/>
                    </a:moveTo>
                    <a:lnTo>
                      <a:pt x="11445" y="5360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4815550" y="1425425"/>
                <a:ext cx="199375" cy="93175"/>
              </a:xfrm>
              <a:custGeom>
                <a:rect b="b" l="l" r="r" t="t"/>
                <a:pathLst>
                  <a:path extrusionOk="0" fill="none" h="3727" w="7975">
                    <a:moveTo>
                      <a:pt x="1" y="1"/>
                    </a:moveTo>
                    <a:lnTo>
                      <a:pt x="7974" y="3726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>
                <a:off x="4743200" y="144217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0" y="1"/>
                    </a:moveTo>
                    <a:lnTo>
                      <a:pt x="10091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>
                <a:off x="4723750" y="148372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1" y="1"/>
                    </a:moveTo>
                    <a:lnTo>
                      <a:pt x="10092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5"/>
              <p:cNvSpPr/>
              <p:nvPr/>
            </p:nvSpPr>
            <p:spPr>
              <a:xfrm>
                <a:off x="4704325" y="1525275"/>
                <a:ext cx="251975" cy="118275"/>
              </a:xfrm>
              <a:custGeom>
                <a:rect b="b" l="l" r="r" t="t"/>
                <a:pathLst>
                  <a:path extrusionOk="0" fill="none" h="4731" w="10079">
                    <a:moveTo>
                      <a:pt x="1" y="0"/>
                    </a:moveTo>
                    <a:lnTo>
                      <a:pt x="10078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>
                <a:off x="4684575" y="1566825"/>
                <a:ext cx="252275" cy="118275"/>
              </a:xfrm>
              <a:custGeom>
                <a:rect b="b" l="l" r="r" t="t"/>
                <a:pathLst>
                  <a:path extrusionOk="0" fill="none" h="4731" w="10091">
                    <a:moveTo>
                      <a:pt x="0" y="0"/>
                    </a:moveTo>
                    <a:lnTo>
                      <a:pt x="10091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>
                <a:off x="4665125" y="1608350"/>
                <a:ext cx="398700" cy="186975"/>
              </a:xfrm>
              <a:custGeom>
                <a:rect b="b" l="l" r="r" t="t"/>
                <a:pathLst>
                  <a:path extrusionOk="0" fill="none" h="7479" w="15948">
                    <a:moveTo>
                      <a:pt x="1" y="1"/>
                    </a:moveTo>
                    <a:lnTo>
                      <a:pt x="15948" y="747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>
                <a:off x="4993800" y="1577850"/>
                <a:ext cx="129325" cy="128375"/>
              </a:xfrm>
              <a:custGeom>
                <a:rect b="b" l="l" r="r" t="t"/>
                <a:pathLst>
                  <a:path extrusionOk="0" h="5135" w="5173">
                    <a:moveTo>
                      <a:pt x="2872" y="1"/>
                    </a:moveTo>
                    <a:cubicBezTo>
                      <a:pt x="1948" y="1"/>
                      <a:pt x="1093" y="508"/>
                      <a:pt x="643" y="1315"/>
                    </a:cubicBezTo>
                    <a:cubicBezTo>
                      <a:pt x="0" y="2547"/>
                      <a:pt x="442" y="4075"/>
                      <a:pt x="1662" y="4785"/>
                    </a:cubicBezTo>
                    <a:cubicBezTo>
                      <a:pt x="2071" y="5022"/>
                      <a:pt x="2519" y="5135"/>
                      <a:pt x="2962" y="5135"/>
                    </a:cubicBezTo>
                    <a:cubicBezTo>
                      <a:pt x="3824" y="5135"/>
                      <a:pt x="4668" y="4707"/>
                      <a:pt x="5173" y="3928"/>
                    </a:cubicBezTo>
                    <a:lnTo>
                      <a:pt x="2908" y="2614"/>
                    </a:lnTo>
                    <a:lnTo>
                      <a:pt x="2908" y="1"/>
                    </a:lnTo>
                    <a:cubicBezTo>
                      <a:pt x="2896" y="1"/>
                      <a:pt x="2884" y="1"/>
                      <a:pt x="2872" y="1"/>
                    </a:cubicBezTo>
                    <a:close/>
                  </a:path>
                </a:pathLst>
              </a:custGeom>
              <a:solidFill>
                <a:srgbClr val="88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>
                <a:off x="5066500" y="1577875"/>
                <a:ext cx="65350" cy="98175"/>
              </a:xfrm>
              <a:custGeom>
                <a:rect b="b" l="l" r="r" t="t"/>
                <a:pathLst>
                  <a:path extrusionOk="0" h="3927" w="2614">
                    <a:moveTo>
                      <a:pt x="0" y="0"/>
                    </a:moveTo>
                    <a:lnTo>
                      <a:pt x="0" y="2613"/>
                    </a:lnTo>
                    <a:lnTo>
                      <a:pt x="2265" y="3927"/>
                    </a:lnTo>
                    <a:cubicBezTo>
                      <a:pt x="2493" y="3525"/>
                      <a:pt x="2613" y="3082"/>
                      <a:pt x="2613" y="2613"/>
                    </a:cubicBezTo>
                    <a:cubicBezTo>
                      <a:pt x="2613" y="1180"/>
                      <a:pt x="1434" y="0"/>
                      <a:pt x="0" y="0"/>
                    </a:cubicBezTo>
                    <a:close/>
                  </a:path>
                </a:pathLst>
              </a:custGeom>
              <a:solidFill>
                <a:srgbClr val="E6F0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5"/>
              <p:cNvSpPr/>
              <p:nvPr/>
            </p:nvSpPr>
            <p:spPr>
              <a:xfrm>
                <a:off x="4984750" y="1120900"/>
                <a:ext cx="272725" cy="154475"/>
              </a:xfrm>
              <a:custGeom>
                <a:rect b="b" l="l" r="r" t="t"/>
                <a:pathLst>
                  <a:path extrusionOk="0" h="6179" w="10909">
                    <a:moveTo>
                      <a:pt x="1823" y="0"/>
                    </a:moveTo>
                    <a:lnTo>
                      <a:pt x="0" y="1059"/>
                    </a:lnTo>
                    <a:lnTo>
                      <a:pt x="10909" y="6178"/>
                    </a:lnTo>
                    <a:lnTo>
                      <a:pt x="10560" y="4088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4997475" y="1136975"/>
                <a:ext cx="257650" cy="123975"/>
              </a:xfrm>
              <a:custGeom>
                <a:rect b="b" l="l" r="r" t="t"/>
                <a:pathLst>
                  <a:path extrusionOk="0" h="4959" w="10306">
                    <a:moveTo>
                      <a:pt x="215" y="1"/>
                    </a:moveTo>
                    <a:lnTo>
                      <a:pt x="1" y="121"/>
                    </a:lnTo>
                    <a:lnTo>
                      <a:pt x="10306" y="4959"/>
                    </a:lnTo>
                    <a:lnTo>
                      <a:pt x="10266" y="47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C3CC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4944200" y="1120900"/>
                <a:ext cx="348125" cy="192325"/>
              </a:xfrm>
              <a:custGeom>
                <a:rect b="b" l="l" r="r" t="t"/>
                <a:pathLst>
                  <a:path extrusionOk="0" h="7693" w="13925">
                    <a:moveTo>
                      <a:pt x="711" y="0"/>
                    </a:moveTo>
                    <a:lnTo>
                      <a:pt x="1" y="1501"/>
                    </a:lnTo>
                    <a:lnTo>
                      <a:pt x="13227" y="7693"/>
                    </a:lnTo>
                    <a:lnTo>
                      <a:pt x="13924" y="6192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5249075" y="2011050"/>
                <a:ext cx="6725" cy="8825"/>
              </a:xfrm>
              <a:custGeom>
                <a:rect b="b" l="l" r="r" t="t"/>
                <a:pathLst>
                  <a:path extrusionOk="0" h="353" w="269">
                    <a:moveTo>
                      <a:pt x="94" y="1"/>
                    </a:moveTo>
                    <a:lnTo>
                      <a:pt x="14" y="228"/>
                    </a:lnTo>
                    <a:cubicBezTo>
                      <a:pt x="1" y="282"/>
                      <a:pt x="14" y="336"/>
                      <a:pt x="68" y="349"/>
                    </a:cubicBezTo>
                    <a:cubicBezTo>
                      <a:pt x="75" y="351"/>
                      <a:pt x="82" y="353"/>
                      <a:pt x="90" y="353"/>
                    </a:cubicBezTo>
                    <a:cubicBezTo>
                      <a:pt x="126" y="353"/>
                      <a:pt x="164" y="329"/>
                      <a:pt x="175" y="295"/>
                    </a:cubicBezTo>
                    <a:lnTo>
                      <a:pt x="269" y="68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5248750" y="1938700"/>
                <a:ext cx="49925" cy="76400"/>
              </a:xfrm>
              <a:custGeom>
                <a:rect b="b" l="l" r="r" t="t"/>
                <a:pathLst>
                  <a:path extrusionOk="0" h="3056" w="1997">
                    <a:moveTo>
                      <a:pt x="228" y="0"/>
                    </a:moveTo>
                    <a:cubicBezTo>
                      <a:pt x="14" y="603"/>
                      <a:pt x="0" y="1823"/>
                      <a:pt x="27" y="2466"/>
                    </a:cubicBezTo>
                    <a:lnTo>
                      <a:pt x="40" y="2962"/>
                    </a:lnTo>
                    <a:lnTo>
                      <a:pt x="295" y="3055"/>
                    </a:lnTo>
                    <a:lnTo>
                      <a:pt x="617" y="2680"/>
                    </a:lnTo>
                    <a:cubicBezTo>
                      <a:pt x="1032" y="2184"/>
                      <a:pt x="1796" y="1233"/>
                      <a:pt x="1997" y="63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5254450" y="1613050"/>
                <a:ext cx="164175" cy="341400"/>
              </a:xfrm>
              <a:custGeom>
                <a:rect b="b" l="l" r="r" t="t"/>
                <a:pathLst>
                  <a:path extrusionOk="0" h="13656" w="6567">
                    <a:moveTo>
                      <a:pt x="4369" y="0"/>
                    </a:moveTo>
                    <a:lnTo>
                      <a:pt x="0" y="13026"/>
                    </a:lnTo>
                    <a:lnTo>
                      <a:pt x="1769" y="13656"/>
                    </a:lnTo>
                    <a:lnTo>
                      <a:pt x="6566" y="764"/>
                    </a:lnTo>
                    <a:lnTo>
                      <a:pt x="4369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5307025" y="1781900"/>
                <a:ext cx="49625" cy="17450"/>
              </a:xfrm>
              <a:custGeom>
                <a:rect b="b" l="l" r="r" t="t"/>
                <a:pathLst>
                  <a:path extrusionOk="0" fill="none" h="698" w="1985">
                    <a:moveTo>
                      <a:pt x="1" y="0"/>
                    </a:moveTo>
                    <a:lnTo>
                      <a:pt x="1984" y="697"/>
                    </a:lnTo>
                  </a:path>
                </a:pathLst>
              </a:custGeom>
              <a:noFill/>
              <a:ln cap="flat" cmpd="sng" w="4350">
                <a:solidFill>
                  <a:srgbClr val="C3CCA2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5409550" y="1435450"/>
                <a:ext cx="65350" cy="81475"/>
              </a:xfrm>
              <a:custGeom>
                <a:rect b="b" l="l" r="r" t="t"/>
                <a:pathLst>
                  <a:path extrusionOk="0" h="3259" w="2614">
                    <a:moveTo>
                      <a:pt x="1579" y="1"/>
                    </a:moveTo>
                    <a:cubicBezTo>
                      <a:pt x="1200" y="1"/>
                      <a:pt x="848" y="239"/>
                      <a:pt x="711" y="618"/>
                    </a:cubicBezTo>
                    <a:lnTo>
                      <a:pt x="1" y="2642"/>
                    </a:lnTo>
                    <a:lnTo>
                      <a:pt x="1729" y="3258"/>
                    </a:lnTo>
                    <a:lnTo>
                      <a:pt x="2453" y="1235"/>
                    </a:lnTo>
                    <a:cubicBezTo>
                      <a:pt x="2614" y="752"/>
                      <a:pt x="2373" y="230"/>
                      <a:pt x="1890" y="55"/>
                    </a:cubicBezTo>
                    <a:cubicBezTo>
                      <a:pt x="1787" y="18"/>
                      <a:pt x="1682" y="1"/>
                      <a:pt x="1579" y="1"/>
                    </a:cubicBez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5408875" y="1498125"/>
                <a:ext cx="81100" cy="210750"/>
              </a:xfrm>
              <a:custGeom>
                <a:rect b="b" l="l" r="r" t="t"/>
                <a:pathLst>
                  <a:path extrusionOk="0" h="8430" w="3244">
                    <a:moveTo>
                      <a:pt x="2936" y="1"/>
                    </a:moveTo>
                    <a:lnTo>
                      <a:pt x="1" y="8309"/>
                    </a:lnTo>
                    <a:lnTo>
                      <a:pt x="309" y="8430"/>
                    </a:lnTo>
                    <a:lnTo>
                      <a:pt x="3244" y="108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5401525" y="1664450"/>
                <a:ext cx="22125" cy="41425"/>
              </a:xfrm>
              <a:custGeom>
                <a:rect b="b" l="l" r="r" t="t"/>
                <a:pathLst>
                  <a:path extrusionOk="0" h="1657" w="885">
                    <a:moveTo>
                      <a:pt x="752" y="0"/>
                    </a:moveTo>
                    <a:cubicBezTo>
                      <a:pt x="593" y="0"/>
                      <a:pt x="441" y="92"/>
                      <a:pt x="389" y="249"/>
                    </a:cubicBezTo>
                    <a:lnTo>
                      <a:pt x="67" y="1174"/>
                    </a:lnTo>
                    <a:cubicBezTo>
                      <a:pt x="0" y="1375"/>
                      <a:pt x="94" y="1589"/>
                      <a:pt x="295" y="1656"/>
                    </a:cubicBezTo>
                    <a:lnTo>
                      <a:pt x="884" y="21"/>
                    </a:lnTo>
                    <a:cubicBezTo>
                      <a:pt x="841" y="7"/>
                      <a:pt x="796" y="0"/>
                      <a:pt x="752" y="0"/>
                    </a:cubicBez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5301350" y="1455575"/>
                <a:ext cx="175225" cy="345450"/>
              </a:xfrm>
              <a:custGeom>
                <a:rect b="b" l="l" r="r" t="t"/>
                <a:pathLst>
                  <a:path extrusionOk="0" h="13818" w="7009">
                    <a:moveTo>
                      <a:pt x="4583" y="1"/>
                    </a:moveTo>
                    <a:lnTo>
                      <a:pt x="0" y="12960"/>
                    </a:lnTo>
                    <a:lnTo>
                      <a:pt x="2426" y="13817"/>
                    </a:lnTo>
                    <a:lnTo>
                      <a:pt x="7009" y="859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5400850" y="1487075"/>
                <a:ext cx="64675" cy="32525"/>
              </a:xfrm>
              <a:custGeom>
                <a:rect b="b" l="l" r="r" t="t"/>
                <a:pathLst>
                  <a:path extrusionOk="0" h="1301" w="2587">
                    <a:moveTo>
                      <a:pt x="161" y="1"/>
                    </a:moveTo>
                    <a:lnTo>
                      <a:pt x="0" y="443"/>
                    </a:lnTo>
                    <a:lnTo>
                      <a:pt x="2426" y="1300"/>
                    </a:lnTo>
                    <a:lnTo>
                      <a:pt x="2587" y="85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2" name="Google Shape;322;p35"/>
          <p:cNvGrpSpPr/>
          <p:nvPr/>
        </p:nvGrpSpPr>
        <p:grpSpPr>
          <a:xfrm>
            <a:off x="5380280" y="1486153"/>
            <a:ext cx="2753468" cy="2350188"/>
            <a:chOff x="4760475" y="894800"/>
            <a:chExt cx="367850" cy="304200"/>
          </a:xfrm>
        </p:grpSpPr>
        <p:sp>
          <p:nvSpPr>
            <p:cNvPr id="323" name="Google Shape;323;p35"/>
            <p:cNvSpPr/>
            <p:nvPr/>
          </p:nvSpPr>
          <p:spPr>
            <a:xfrm>
              <a:off x="4852800" y="967225"/>
              <a:ext cx="46325" cy="46350"/>
            </a:xfrm>
            <a:custGeom>
              <a:rect b="b" l="l" r="r" t="t"/>
              <a:pathLst>
                <a:path extrusionOk="0" h="1854" w="1853">
                  <a:moveTo>
                    <a:pt x="929" y="1"/>
                  </a:moveTo>
                  <a:cubicBezTo>
                    <a:pt x="570" y="254"/>
                    <a:pt x="258" y="566"/>
                    <a:pt x="0" y="925"/>
                  </a:cubicBezTo>
                  <a:cubicBezTo>
                    <a:pt x="258" y="1284"/>
                    <a:pt x="570" y="1596"/>
                    <a:pt x="929" y="1853"/>
                  </a:cubicBezTo>
                  <a:cubicBezTo>
                    <a:pt x="1283" y="1596"/>
                    <a:pt x="1599" y="1284"/>
                    <a:pt x="1853" y="925"/>
                  </a:cubicBezTo>
                  <a:cubicBezTo>
                    <a:pt x="1728" y="746"/>
                    <a:pt x="1584" y="578"/>
                    <a:pt x="1428" y="422"/>
                  </a:cubicBezTo>
                  <a:cubicBezTo>
                    <a:pt x="1272" y="270"/>
                    <a:pt x="1104" y="126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4897150" y="1011500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492" y="0"/>
                  </a:moveTo>
                  <a:lnTo>
                    <a:pt x="492" y="0"/>
                  </a:lnTo>
                  <a:cubicBezTo>
                    <a:pt x="414" y="86"/>
                    <a:pt x="336" y="168"/>
                    <a:pt x="254" y="254"/>
                  </a:cubicBezTo>
                  <a:cubicBezTo>
                    <a:pt x="172" y="336"/>
                    <a:pt x="87" y="414"/>
                    <a:pt x="1" y="488"/>
                  </a:cubicBezTo>
                  <a:cubicBezTo>
                    <a:pt x="86" y="508"/>
                    <a:pt x="165" y="519"/>
                    <a:pt x="234" y="519"/>
                  </a:cubicBezTo>
                  <a:cubicBezTo>
                    <a:pt x="334" y="519"/>
                    <a:pt x="411" y="497"/>
                    <a:pt x="453" y="453"/>
                  </a:cubicBezTo>
                  <a:cubicBezTo>
                    <a:pt x="527" y="378"/>
                    <a:pt x="539" y="211"/>
                    <a:pt x="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4841400" y="956125"/>
              <a:ext cx="13375" cy="12975"/>
            </a:xfrm>
            <a:custGeom>
              <a:rect b="b" l="l" r="r" t="t"/>
              <a:pathLst>
                <a:path extrusionOk="0" h="519" w="535">
                  <a:moveTo>
                    <a:pt x="308" y="0"/>
                  </a:moveTo>
                  <a:cubicBezTo>
                    <a:pt x="207" y="0"/>
                    <a:pt x="125" y="24"/>
                    <a:pt x="82" y="67"/>
                  </a:cubicBezTo>
                  <a:cubicBezTo>
                    <a:pt x="12" y="137"/>
                    <a:pt x="0" y="308"/>
                    <a:pt x="47" y="519"/>
                  </a:cubicBezTo>
                  <a:cubicBezTo>
                    <a:pt x="121" y="437"/>
                    <a:pt x="199" y="351"/>
                    <a:pt x="285" y="265"/>
                  </a:cubicBezTo>
                  <a:cubicBezTo>
                    <a:pt x="367" y="184"/>
                    <a:pt x="453" y="106"/>
                    <a:pt x="534" y="31"/>
                  </a:cubicBezTo>
                  <a:cubicBezTo>
                    <a:pt x="460" y="12"/>
                    <a:pt x="382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4897150" y="956125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231" y="0"/>
                  </a:moveTo>
                  <a:cubicBezTo>
                    <a:pt x="153" y="4"/>
                    <a:pt x="75" y="12"/>
                    <a:pt x="1" y="31"/>
                  </a:cubicBezTo>
                  <a:cubicBezTo>
                    <a:pt x="87" y="106"/>
                    <a:pt x="172" y="184"/>
                    <a:pt x="254" y="265"/>
                  </a:cubicBezTo>
                  <a:cubicBezTo>
                    <a:pt x="336" y="351"/>
                    <a:pt x="414" y="437"/>
                    <a:pt x="492" y="519"/>
                  </a:cubicBezTo>
                  <a:cubicBezTo>
                    <a:pt x="539" y="308"/>
                    <a:pt x="527" y="141"/>
                    <a:pt x="453" y="67"/>
                  </a:cubicBezTo>
                  <a:cubicBezTo>
                    <a:pt x="410" y="24"/>
                    <a:pt x="332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4760475" y="894800"/>
              <a:ext cx="367850" cy="169850"/>
            </a:xfrm>
            <a:custGeom>
              <a:rect b="b" l="l" r="r" t="t"/>
              <a:pathLst>
                <a:path extrusionOk="0" h="6794" w="14714">
                  <a:moveTo>
                    <a:pt x="10752" y="1697"/>
                  </a:moveTo>
                  <a:cubicBezTo>
                    <a:pt x="10986" y="1697"/>
                    <a:pt x="11177" y="1888"/>
                    <a:pt x="11177" y="2122"/>
                  </a:cubicBezTo>
                  <a:cubicBezTo>
                    <a:pt x="11177" y="2356"/>
                    <a:pt x="10986" y="2547"/>
                    <a:pt x="10752" y="2547"/>
                  </a:cubicBezTo>
                  <a:lnTo>
                    <a:pt x="9055" y="2547"/>
                  </a:lnTo>
                  <a:cubicBezTo>
                    <a:pt x="8821" y="2547"/>
                    <a:pt x="8630" y="2356"/>
                    <a:pt x="8630" y="2122"/>
                  </a:cubicBezTo>
                  <a:cubicBezTo>
                    <a:pt x="8630" y="1888"/>
                    <a:pt x="8821" y="1697"/>
                    <a:pt x="9055" y="1697"/>
                  </a:cubicBezTo>
                  <a:close/>
                  <a:moveTo>
                    <a:pt x="10752" y="3397"/>
                  </a:moveTo>
                  <a:cubicBezTo>
                    <a:pt x="10986" y="3397"/>
                    <a:pt x="11177" y="3584"/>
                    <a:pt x="11177" y="3822"/>
                  </a:cubicBezTo>
                  <a:cubicBezTo>
                    <a:pt x="11177" y="4056"/>
                    <a:pt x="10986" y="4247"/>
                    <a:pt x="10752" y="4247"/>
                  </a:cubicBezTo>
                  <a:lnTo>
                    <a:pt x="8490" y="4247"/>
                  </a:lnTo>
                  <a:cubicBezTo>
                    <a:pt x="8252" y="4247"/>
                    <a:pt x="8065" y="4056"/>
                    <a:pt x="8065" y="3822"/>
                  </a:cubicBezTo>
                  <a:cubicBezTo>
                    <a:pt x="8065" y="3584"/>
                    <a:pt x="8252" y="3397"/>
                    <a:pt x="8490" y="3397"/>
                  </a:cubicBezTo>
                  <a:close/>
                  <a:moveTo>
                    <a:pt x="10752" y="5093"/>
                  </a:moveTo>
                  <a:cubicBezTo>
                    <a:pt x="10986" y="5093"/>
                    <a:pt x="11177" y="5284"/>
                    <a:pt x="11177" y="5518"/>
                  </a:cubicBezTo>
                  <a:cubicBezTo>
                    <a:pt x="11177" y="5752"/>
                    <a:pt x="10986" y="5943"/>
                    <a:pt x="10752" y="5943"/>
                  </a:cubicBezTo>
                  <a:lnTo>
                    <a:pt x="8490" y="5943"/>
                  </a:lnTo>
                  <a:cubicBezTo>
                    <a:pt x="8252" y="5943"/>
                    <a:pt x="8065" y="5752"/>
                    <a:pt x="8065" y="5518"/>
                  </a:cubicBezTo>
                  <a:cubicBezTo>
                    <a:pt x="8065" y="5284"/>
                    <a:pt x="8252" y="5093"/>
                    <a:pt x="8490" y="5093"/>
                  </a:cubicBezTo>
                  <a:close/>
                  <a:moveTo>
                    <a:pt x="3543" y="1605"/>
                  </a:moveTo>
                  <a:cubicBezTo>
                    <a:pt x="3742" y="1605"/>
                    <a:pt x="3958" y="1643"/>
                    <a:pt x="4189" y="1720"/>
                  </a:cubicBezTo>
                  <a:cubicBezTo>
                    <a:pt x="4337" y="1771"/>
                    <a:pt x="4477" y="1829"/>
                    <a:pt x="4618" y="1903"/>
                  </a:cubicBezTo>
                  <a:cubicBezTo>
                    <a:pt x="4996" y="1708"/>
                    <a:pt x="5366" y="1607"/>
                    <a:pt x="5695" y="1607"/>
                  </a:cubicBezTo>
                  <a:cubicBezTo>
                    <a:pt x="6023" y="1607"/>
                    <a:pt x="6310" y="1708"/>
                    <a:pt x="6521" y="1919"/>
                  </a:cubicBezTo>
                  <a:cubicBezTo>
                    <a:pt x="6938" y="2340"/>
                    <a:pt x="6922" y="3062"/>
                    <a:pt x="6536" y="3822"/>
                  </a:cubicBezTo>
                  <a:cubicBezTo>
                    <a:pt x="6926" y="4579"/>
                    <a:pt x="6942" y="5304"/>
                    <a:pt x="6521" y="5721"/>
                  </a:cubicBezTo>
                  <a:cubicBezTo>
                    <a:pt x="6310" y="5932"/>
                    <a:pt x="6022" y="6033"/>
                    <a:pt x="5694" y="6033"/>
                  </a:cubicBezTo>
                  <a:cubicBezTo>
                    <a:pt x="5366" y="6033"/>
                    <a:pt x="4996" y="5932"/>
                    <a:pt x="4618" y="5737"/>
                  </a:cubicBezTo>
                  <a:cubicBezTo>
                    <a:pt x="4477" y="5811"/>
                    <a:pt x="4337" y="5869"/>
                    <a:pt x="4189" y="5920"/>
                  </a:cubicBezTo>
                  <a:cubicBezTo>
                    <a:pt x="3978" y="5994"/>
                    <a:pt x="3760" y="6033"/>
                    <a:pt x="3541" y="6037"/>
                  </a:cubicBezTo>
                  <a:cubicBezTo>
                    <a:pt x="3210" y="6037"/>
                    <a:pt x="2925" y="5932"/>
                    <a:pt x="2719" y="5721"/>
                  </a:cubicBezTo>
                  <a:cubicBezTo>
                    <a:pt x="2297" y="5300"/>
                    <a:pt x="2313" y="4579"/>
                    <a:pt x="2699" y="3822"/>
                  </a:cubicBezTo>
                  <a:cubicBezTo>
                    <a:pt x="2313" y="3062"/>
                    <a:pt x="2297" y="2340"/>
                    <a:pt x="2719" y="1919"/>
                  </a:cubicBezTo>
                  <a:cubicBezTo>
                    <a:pt x="2929" y="1711"/>
                    <a:pt x="3210" y="1605"/>
                    <a:pt x="3543" y="1605"/>
                  </a:cubicBezTo>
                  <a:close/>
                  <a:moveTo>
                    <a:pt x="1276" y="0"/>
                  </a:moveTo>
                  <a:cubicBezTo>
                    <a:pt x="570" y="0"/>
                    <a:pt x="1" y="570"/>
                    <a:pt x="1" y="1276"/>
                  </a:cubicBezTo>
                  <a:lnTo>
                    <a:pt x="1" y="6794"/>
                  </a:lnTo>
                  <a:lnTo>
                    <a:pt x="14714" y="6794"/>
                  </a:lnTo>
                  <a:lnTo>
                    <a:pt x="14714" y="1276"/>
                  </a:lnTo>
                  <a:cubicBezTo>
                    <a:pt x="14714" y="570"/>
                    <a:pt x="14144" y="0"/>
                    <a:pt x="13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4760475" y="1085875"/>
              <a:ext cx="367850" cy="42425"/>
            </a:xfrm>
            <a:custGeom>
              <a:rect b="b" l="l" r="r" t="t"/>
              <a:pathLst>
                <a:path extrusionOk="0" h="1697" w="14714">
                  <a:moveTo>
                    <a:pt x="1" y="1"/>
                  </a:moveTo>
                  <a:lnTo>
                    <a:pt x="1" y="422"/>
                  </a:lnTo>
                  <a:cubicBezTo>
                    <a:pt x="1" y="1124"/>
                    <a:pt x="570" y="1693"/>
                    <a:pt x="1276" y="1697"/>
                  </a:cubicBezTo>
                  <a:lnTo>
                    <a:pt x="13442" y="1697"/>
                  </a:lnTo>
                  <a:cubicBezTo>
                    <a:pt x="14144" y="1693"/>
                    <a:pt x="14714" y="1124"/>
                    <a:pt x="14714" y="422"/>
                  </a:cubicBezTo>
                  <a:lnTo>
                    <a:pt x="147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4841400" y="1011500"/>
              <a:ext cx="13375" cy="13000"/>
            </a:xfrm>
            <a:custGeom>
              <a:rect b="b" l="l" r="r" t="t"/>
              <a:pathLst>
                <a:path extrusionOk="0" h="520" w="535">
                  <a:moveTo>
                    <a:pt x="47" y="0"/>
                  </a:moveTo>
                  <a:cubicBezTo>
                    <a:pt x="0" y="211"/>
                    <a:pt x="12" y="382"/>
                    <a:pt x="82" y="453"/>
                  </a:cubicBezTo>
                  <a:cubicBezTo>
                    <a:pt x="127" y="497"/>
                    <a:pt x="207" y="519"/>
                    <a:pt x="310" y="519"/>
                  </a:cubicBezTo>
                  <a:cubicBezTo>
                    <a:pt x="377" y="519"/>
                    <a:pt x="453" y="510"/>
                    <a:pt x="534" y="492"/>
                  </a:cubicBezTo>
                  <a:cubicBezTo>
                    <a:pt x="453" y="417"/>
                    <a:pt x="367" y="336"/>
                    <a:pt x="285" y="254"/>
                  </a:cubicBezTo>
                  <a:cubicBezTo>
                    <a:pt x="199" y="168"/>
                    <a:pt x="121" y="86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4848500" y="1149450"/>
              <a:ext cx="191800" cy="49550"/>
            </a:xfrm>
            <a:custGeom>
              <a:rect b="b" l="l" r="r" t="t"/>
              <a:pathLst>
                <a:path extrusionOk="0" h="1982" w="7672">
                  <a:moveTo>
                    <a:pt x="1717" y="0"/>
                  </a:moveTo>
                  <a:lnTo>
                    <a:pt x="1717" y="1135"/>
                  </a:lnTo>
                  <a:lnTo>
                    <a:pt x="442" y="1135"/>
                  </a:lnTo>
                  <a:cubicBezTo>
                    <a:pt x="435" y="1135"/>
                    <a:pt x="428" y="1134"/>
                    <a:pt x="421" y="1134"/>
                  </a:cubicBezTo>
                  <a:cubicBezTo>
                    <a:pt x="189" y="1134"/>
                    <a:pt x="1" y="1325"/>
                    <a:pt x="1" y="1556"/>
                  </a:cubicBezTo>
                  <a:cubicBezTo>
                    <a:pt x="1" y="1793"/>
                    <a:pt x="192" y="1981"/>
                    <a:pt x="427" y="1981"/>
                  </a:cubicBezTo>
                  <a:cubicBezTo>
                    <a:pt x="432" y="1981"/>
                    <a:pt x="437" y="1981"/>
                    <a:pt x="442" y="1981"/>
                  </a:cubicBezTo>
                  <a:lnTo>
                    <a:pt x="7231" y="1981"/>
                  </a:lnTo>
                  <a:cubicBezTo>
                    <a:pt x="7235" y="1981"/>
                    <a:pt x="7240" y="1981"/>
                    <a:pt x="7245" y="1981"/>
                  </a:cubicBezTo>
                  <a:cubicBezTo>
                    <a:pt x="7480" y="1981"/>
                    <a:pt x="7671" y="1793"/>
                    <a:pt x="7671" y="1556"/>
                  </a:cubicBezTo>
                  <a:cubicBezTo>
                    <a:pt x="7671" y="1325"/>
                    <a:pt x="7484" y="1134"/>
                    <a:pt x="7251" y="1134"/>
                  </a:cubicBezTo>
                  <a:cubicBezTo>
                    <a:pt x="7245" y="1134"/>
                    <a:pt x="7238" y="1135"/>
                    <a:pt x="7231" y="1135"/>
                  </a:cubicBezTo>
                  <a:lnTo>
                    <a:pt x="5959" y="1135"/>
                  </a:lnTo>
                  <a:lnTo>
                    <a:pt x="59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31" name="Google Shape;331;p35"/>
          <p:cNvGrpSpPr/>
          <p:nvPr/>
        </p:nvGrpSpPr>
        <p:grpSpPr>
          <a:xfrm>
            <a:off x="7390018" y="2831088"/>
            <a:ext cx="1357323" cy="1346201"/>
            <a:chOff x="1679325" y="831100"/>
            <a:chExt cx="370975" cy="367925"/>
          </a:xfrm>
        </p:grpSpPr>
        <p:sp>
          <p:nvSpPr>
            <p:cNvPr id="332" name="Google Shape;332;p35"/>
            <p:cNvSpPr/>
            <p:nvPr/>
          </p:nvSpPr>
          <p:spPr>
            <a:xfrm>
              <a:off x="1679325" y="1050875"/>
              <a:ext cx="151225" cy="148150"/>
            </a:xfrm>
            <a:custGeom>
              <a:rect b="b" l="l" r="r" t="t"/>
              <a:pathLst>
                <a:path extrusionOk="0" h="5926" w="6049">
                  <a:moveTo>
                    <a:pt x="5448" y="1"/>
                  </a:moveTo>
                  <a:lnTo>
                    <a:pt x="4691" y="757"/>
                  </a:lnTo>
                  <a:lnTo>
                    <a:pt x="4621" y="683"/>
                  </a:lnTo>
                  <a:cubicBezTo>
                    <a:pt x="4372" y="434"/>
                    <a:pt x="4045" y="309"/>
                    <a:pt x="3718" y="309"/>
                  </a:cubicBezTo>
                  <a:cubicBezTo>
                    <a:pt x="3392" y="309"/>
                    <a:pt x="3065" y="434"/>
                    <a:pt x="2816" y="683"/>
                  </a:cubicBezTo>
                  <a:lnTo>
                    <a:pt x="495" y="3007"/>
                  </a:lnTo>
                  <a:cubicBezTo>
                    <a:pt x="0" y="3506"/>
                    <a:pt x="0" y="4310"/>
                    <a:pt x="495" y="4809"/>
                  </a:cubicBezTo>
                  <a:lnTo>
                    <a:pt x="1240" y="5554"/>
                  </a:lnTo>
                  <a:cubicBezTo>
                    <a:pt x="1490" y="5801"/>
                    <a:pt x="1815" y="5925"/>
                    <a:pt x="2141" y="5925"/>
                  </a:cubicBezTo>
                  <a:cubicBezTo>
                    <a:pt x="2467" y="5925"/>
                    <a:pt x="2792" y="5801"/>
                    <a:pt x="3042" y="5554"/>
                  </a:cubicBezTo>
                  <a:lnTo>
                    <a:pt x="5366" y="3230"/>
                  </a:lnTo>
                  <a:cubicBezTo>
                    <a:pt x="5861" y="2730"/>
                    <a:pt x="5861" y="1923"/>
                    <a:pt x="5366" y="1428"/>
                  </a:cubicBezTo>
                  <a:lnTo>
                    <a:pt x="5292" y="1354"/>
                  </a:lnTo>
                  <a:lnTo>
                    <a:pt x="6048" y="601"/>
                  </a:lnTo>
                  <a:cubicBezTo>
                    <a:pt x="5939" y="508"/>
                    <a:pt x="5838" y="414"/>
                    <a:pt x="5736" y="313"/>
                  </a:cubicBezTo>
                  <a:cubicBezTo>
                    <a:pt x="5635" y="211"/>
                    <a:pt x="5541" y="106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1788025" y="831100"/>
              <a:ext cx="262275" cy="249025"/>
            </a:xfrm>
            <a:custGeom>
              <a:rect b="b" l="l" r="r" t="t"/>
              <a:pathLst>
                <a:path extrusionOk="0" h="9961" w="10491">
                  <a:moveTo>
                    <a:pt x="5227" y="2575"/>
                  </a:moveTo>
                  <a:cubicBezTo>
                    <a:pt x="5336" y="2575"/>
                    <a:pt x="5444" y="2617"/>
                    <a:pt x="5526" y="2701"/>
                  </a:cubicBezTo>
                  <a:lnTo>
                    <a:pt x="6095" y="3270"/>
                  </a:lnTo>
                  <a:cubicBezTo>
                    <a:pt x="6259" y="3434"/>
                    <a:pt x="6259" y="3703"/>
                    <a:pt x="6095" y="3866"/>
                  </a:cubicBezTo>
                  <a:lnTo>
                    <a:pt x="6095" y="3870"/>
                  </a:lnTo>
                  <a:cubicBezTo>
                    <a:pt x="6011" y="3952"/>
                    <a:pt x="5902" y="3993"/>
                    <a:pt x="5793" y="3993"/>
                  </a:cubicBezTo>
                  <a:cubicBezTo>
                    <a:pt x="5685" y="3993"/>
                    <a:pt x="5577" y="3952"/>
                    <a:pt x="5495" y="3870"/>
                  </a:cubicBezTo>
                  <a:lnTo>
                    <a:pt x="4925" y="3301"/>
                  </a:lnTo>
                  <a:cubicBezTo>
                    <a:pt x="4762" y="3133"/>
                    <a:pt x="4762" y="2864"/>
                    <a:pt x="4925" y="2701"/>
                  </a:cubicBezTo>
                  <a:cubicBezTo>
                    <a:pt x="5009" y="2617"/>
                    <a:pt x="5118" y="2575"/>
                    <a:pt x="5227" y="2575"/>
                  </a:cubicBezTo>
                  <a:close/>
                  <a:moveTo>
                    <a:pt x="4096" y="4274"/>
                  </a:moveTo>
                  <a:cubicBezTo>
                    <a:pt x="4205" y="4274"/>
                    <a:pt x="4313" y="4315"/>
                    <a:pt x="4395" y="4397"/>
                  </a:cubicBezTo>
                  <a:cubicBezTo>
                    <a:pt x="4559" y="4565"/>
                    <a:pt x="4559" y="4834"/>
                    <a:pt x="4395" y="4997"/>
                  </a:cubicBezTo>
                  <a:lnTo>
                    <a:pt x="3830" y="5567"/>
                  </a:lnTo>
                  <a:cubicBezTo>
                    <a:pt x="3747" y="5653"/>
                    <a:pt x="3636" y="5696"/>
                    <a:pt x="3525" y="5696"/>
                  </a:cubicBezTo>
                  <a:cubicBezTo>
                    <a:pt x="3415" y="5696"/>
                    <a:pt x="3305" y="5654"/>
                    <a:pt x="3221" y="5571"/>
                  </a:cubicBezTo>
                  <a:cubicBezTo>
                    <a:pt x="3054" y="5403"/>
                    <a:pt x="3057" y="5130"/>
                    <a:pt x="3229" y="4966"/>
                  </a:cubicBezTo>
                  <a:lnTo>
                    <a:pt x="3794" y="4397"/>
                  </a:lnTo>
                  <a:cubicBezTo>
                    <a:pt x="3878" y="4315"/>
                    <a:pt x="3987" y="4274"/>
                    <a:pt x="4096" y="4274"/>
                  </a:cubicBezTo>
                  <a:close/>
                  <a:moveTo>
                    <a:pt x="7498" y="4270"/>
                  </a:moveTo>
                  <a:cubicBezTo>
                    <a:pt x="7606" y="4270"/>
                    <a:pt x="7715" y="4311"/>
                    <a:pt x="7799" y="4393"/>
                  </a:cubicBezTo>
                  <a:cubicBezTo>
                    <a:pt x="7967" y="4561"/>
                    <a:pt x="7963" y="4837"/>
                    <a:pt x="7792" y="5001"/>
                  </a:cubicBezTo>
                  <a:lnTo>
                    <a:pt x="7226" y="5567"/>
                  </a:lnTo>
                  <a:cubicBezTo>
                    <a:pt x="7143" y="5654"/>
                    <a:pt x="7030" y="5698"/>
                    <a:pt x="6918" y="5698"/>
                  </a:cubicBezTo>
                  <a:cubicBezTo>
                    <a:pt x="6809" y="5698"/>
                    <a:pt x="6700" y="5657"/>
                    <a:pt x="6618" y="5575"/>
                  </a:cubicBezTo>
                  <a:cubicBezTo>
                    <a:pt x="6450" y="5407"/>
                    <a:pt x="6454" y="5130"/>
                    <a:pt x="6626" y="4966"/>
                  </a:cubicBezTo>
                  <a:lnTo>
                    <a:pt x="7191" y="4401"/>
                  </a:lnTo>
                  <a:cubicBezTo>
                    <a:pt x="7274" y="4313"/>
                    <a:pt x="7386" y="4270"/>
                    <a:pt x="7498" y="4270"/>
                  </a:cubicBezTo>
                  <a:close/>
                  <a:moveTo>
                    <a:pt x="5226" y="5971"/>
                  </a:moveTo>
                  <a:cubicBezTo>
                    <a:pt x="5335" y="5971"/>
                    <a:pt x="5444" y="6013"/>
                    <a:pt x="5526" y="6097"/>
                  </a:cubicBezTo>
                  <a:lnTo>
                    <a:pt x="6095" y="6662"/>
                  </a:lnTo>
                  <a:cubicBezTo>
                    <a:pt x="6263" y="6826"/>
                    <a:pt x="6263" y="7099"/>
                    <a:pt x="6095" y="7267"/>
                  </a:cubicBezTo>
                  <a:cubicBezTo>
                    <a:pt x="6011" y="7349"/>
                    <a:pt x="5902" y="7390"/>
                    <a:pt x="5793" y="7390"/>
                  </a:cubicBezTo>
                  <a:cubicBezTo>
                    <a:pt x="5685" y="7390"/>
                    <a:pt x="5577" y="7349"/>
                    <a:pt x="5495" y="7267"/>
                  </a:cubicBezTo>
                  <a:lnTo>
                    <a:pt x="4925" y="6698"/>
                  </a:lnTo>
                  <a:cubicBezTo>
                    <a:pt x="4762" y="6534"/>
                    <a:pt x="4758" y="6265"/>
                    <a:pt x="4925" y="6097"/>
                  </a:cubicBezTo>
                  <a:cubicBezTo>
                    <a:pt x="5007" y="6013"/>
                    <a:pt x="5116" y="5971"/>
                    <a:pt x="5226" y="5971"/>
                  </a:cubicBezTo>
                  <a:close/>
                  <a:moveTo>
                    <a:pt x="5508" y="0"/>
                  </a:moveTo>
                  <a:cubicBezTo>
                    <a:pt x="4550" y="0"/>
                    <a:pt x="3588" y="276"/>
                    <a:pt x="2745" y="840"/>
                  </a:cubicBezTo>
                  <a:cubicBezTo>
                    <a:pt x="768" y="2158"/>
                    <a:pt x="0" y="4689"/>
                    <a:pt x="909" y="6885"/>
                  </a:cubicBezTo>
                  <a:cubicBezTo>
                    <a:pt x="1690" y="8770"/>
                    <a:pt x="3526" y="9960"/>
                    <a:pt x="5506" y="9960"/>
                  </a:cubicBezTo>
                  <a:cubicBezTo>
                    <a:pt x="5827" y="9960"/>
                    <a:pt x="6152" y="9929"/>
                    <a:pt x="6477" y="9864"/>
                  </a:cubicBezTo>
                  <a:cubicBezTo>
                    <a:pt x="8809" y="9400"/>
                    <a:pt x="10486" y="7357"/>
                    <a:pt x="10490" y="4982"/>
                  </a:cubicBezTo>
                  <a:cubicBezTo>
                    <a:pt x="10486" y="3660"/>
                    <a:pt x="9964" y="2396"/>
                    <a:pt x="9032" y="1460"/>
                  </a:cubicBezTo>
                  <a:cubicBezTo>
                    <a:pt x="8068" y="497"/>
                    <a:pt x="6793" y="0"/>
                    <a:pt x="5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233075" y="1486138"/>
            <a:ext cx="48918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Delivered the </a:t>
            </a:r>
            <a:r>
              <a:rPr b="1" lang="en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complete login</a:t>
            </a:r>
            <a:r>
              <a:rPr b="1" lang="en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 system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and</a:t>
            </a:r>
            <a:r>
              <a:rPr lang="en"/>
              <a:t> the </a:t>
            </a:r>
            <a:r>
              <a:rPr b="1" lang="en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chatting </a:t>
            </a:r>
            <a:r>
              <a:rPr b="1" lang="en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system.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6"/>
          <p:cNvSpPr txBox="1"/>
          <p:nvPr/>
        </p:nvSpPr>
        <p:spPr>
          <a:xfrm>
            <a:off x="92750" y="4707300"/>
            <a:ext cx="26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Patient and Physician - Login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00" y="152400"/>
            <a:ext cx="2494455" cy="443164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433" y="152400"/>
            <a:ext cx="2482785" cy="4431651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805" y="159052"/>
            <a:ext cx="2482796" cy="4418357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7"/>
          <p:cNvSpPr txBox="1"/>
          <p:nvPr/>
        </p:nvSpPr>
        <p:spPr>
          <a:xfrm>
            <a:off x="92750" y="4707300"/>
            <a:ext cx="264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Patient - Edit Profile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grpSp>
        <p:nvGrpSpPr>
          <p:cNvPr id="350" name="Google Shape;350;p37"/>
          <p:cNvGrpSpPr/>
          <p:nvPr/>
        </p:nvGrpSpPr>
        <p:grpSpPr>
          <a:xfrm>
            <a:off x="1975798" y="139363"/>
            <a:ext cx="5192397" cy="4519080"/>
            <a:chOff x="3126114" y="0"/>
            <a:chExt cx="5857849" cy="5143500"/>
          </a:xfrm>
        </p:grpSpPr>
        <p:pic>
          <p:nvPicPr>
            <p:cNvPr id="351" name="Google Shape;351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26114" y="0"/>
              <a:ext cx="2891773" cy="514350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52" name="Google Shape;352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5888" y="0"/>
              <a:ext cx="2898075" cy="514350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8"/>
          <p:cNvSpPr txBox="1"/>
          <p:nvPr/>
        </p:nvSpPr>
        <p:spPr>
          <a:xfrm>
            <a:off x="92750" y="4707300"/>
            <a:ext cx="26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Physician - Edit Profile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grpSp>
        <p:nvGrpSpPr>
          <p:cNvPr id="359" name="Google Shape;359;p38"/>
          <p:cNvGrpSpPr/>
          <p:nvPr/>
        </p:nvGrpSpPr>
        <p:grpSpPr>
          <a:xfrm>
            <a:off x="269775" y="566825"/>
            <a:ext cx="8604450" cy="3779175"/>
            <a:chOff x="119775" y="81875"/>
            <a:chExt cx="8604450" cy="3779175"/>
          </a:xfrm>
        </p:grpSpPr>
        <p:pic>
          <p:nvPicPr>
            <p:cNvPr id="360" name="Google Shape;360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775" y="81875"/>
              <a:ext cx="2133445" cy="3779175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1" name="Google Shape;361;p38"/>
            <p:cNvPicPr preferRelativeResize="0"/>
            <p:nvPr/>
          </p:nvPicPr>
          <p:blipFill rotWithShape="1">
            <a:blip r:embed="rId4">
              <a:alphaModFix/>
            </a:blip>
            <a:srcRect b="0" l="0" r="0" t="1263"/>
            <a:stretch/>
          </p:blipFill>
          <p:spPr>
            <a:xfrm>
              <a:off x="2310250" y="81875"/>
              <a:ext cx="2123825" cy="373145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2" name="Google Shape;362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91102" y="81875"/>
              <a:ext cx="2088045" cy="3731450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63" name="Google Shape;363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36175" y="98350"/>
              <a:ext cx="2088050" cy="3698494"/>
            </a:xfrm>
            <a:prstGeom prst="rect">
              <a:avLst/>
            </a:prstGeom>
            <a:noFill/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39"/>
          <p:cNvSpPr txBox="1"/>
          <p:nvPr/>
        </p:nvSpPr>
        <p:spPr>
          <a:xfrm>
            <a:off x="92750" y="4707300"/>
            <a:ext cx="264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Admin</a:t>
            </a: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 - Physician Verification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370" name="Google Shape;3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00" y="175938"/>
            <a:ext cx="2514694" cy="44593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622" y="175938"/>
            <a:ext cx="2723350" cy="47916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2" name="Google Shape;37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600" y="175938"/>
            <a:ext cx="2678091" cy="4791626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/>
        </p:nvSpPr>
        <p:spPr>
          <a:xfrm>
            <a:off x="92750" y="4707300"/>
            <a:ext cx="264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ind Vadodara Light"/>
                <a:ea typeface="Hind Vadodara Light"/>
                <a:cs typeface="Hind Vadodara Light"/>
                <a:sym typeface="Hind Vadodara Light"/>
              </a:rPr>
              <a:t>Patient and Physician</a:t>
            </a:r>
            <a:r>
              <a:rPr lang="en" sz="1100">
                <a:latin typeface="Hind Vadodara Light"/>
                <a:ea typeface="Hind Vadodara Light"/>
                <a:cs typeface="Hind Vadodara Light"/>
                <a:sym typeface="Hind Vadodara Light"/>
              </a:rPr>
              <a:t> - Chatting System</a:t>
            </a:r>
            <a:endParaRPr sz="11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78" name="Google Shape;37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875" y="159195"/>
            <a:ext cx="2728350" cy="485120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512" y="133093"/>
            <a:ext cx="2728350" cy="487731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6" name="Google Shape;386;p41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</a:t>
            </a:r>
            <a:br>
              <a:rPr lang="en"/>
            </a:br>
            <a:r>
              <a:rPr lang="en"/>
              <a:t>&amp; Burndown chart</a:t>
            </a:r>
            <a:endParaRPr/>
          </a:p>
        </p:txBody>
      </p:sp>
      <p:sp>
        <p:nvSpPr>
          <p:cNvPr id="387" name="Google Shape;387;p41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88" name="Google Shape;38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</a:t>
            </a:r>
            <a:endParaRPr/>
          </a:p>
        </p:txBody>
      </p:sp>
      <p:sp>
        <p:nvSpPr>
          <p:cNvPr id="395" name="Google Shape;395;p42"/>
          <p:cNvSpPr/>
          <p:nvPr/>
        </p:nvSpPr>
        <p:spPr>
          <a:xfrm>
            <a:off x="2094204" y="3806400"/>
            <a:ext cx="905271" cy="76402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2"/>
          <p:cNvSpPr/>
          <p:nvPr/>
        </p:nvSpPr>
        <p:spPr>
          <a:xfrm>
            <a:off x="2094200" y="3405471"/>
            <a:ext cx="905265" cy="59423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2"/>
          <p:cNvSpPr/>
          <p:nvPr/>
        </p:nvSpPr>
        <p:spPr>
          <a:xfrm>
            <a:off x="2094200" y="2912175"/>
            <a:ext cx="905275" cy="630000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2"/>
          <p:cNvSpPr/>
          <p:nvPr/>
        </p:nvSpPr>
        <p:spPr>
          <a:xfrm>
            <a:off x="2094200" y="2411449"/>
            <a:ext cx="905275" cy="63000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2"/>
          <p:cNvSpPr/>
          <p:nvPr/>
        </p:nvSpPr>
        <p:spPr>
          <a:xfrm>
            <a:off x="2094200" y="1933850"/>
            <a:ext cx="905275" cy="630000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2094200" y="1497549"/>
            <a:ext cx="905265" cy="594230"/>
          </a:xfrm>
          <a:prstGeom prst="flowChartOffpageConnector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2094200" y="1082475"/>
            <a:ext cx="905275" cy="530625"/>
          </a:xfrm>
          <a:prstGeom prst="flowChartOffpageConnec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2"/>
          <p:cNvSpPr txBox="1"/>
          <p:nvPr/>
        </p:nvSpPr>
        <p:spPr>
          <a:xfrm>
            <a:off x="2094201" y="1082475"/>
            <a:ext cx="6537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1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lang="en" sz="2100">
                <a:solidFill>
                  <a:schemeClr val="accent3"/>
                </a:solidFill>
                <a:latin typeface="Hind Vadodara"/>
                <a:ea typeface="Hind Vadodara"/>
                <a:cs typeface="Hind Vadodara"/>
                <a:sym typeface="Hind Vadodara"/>
              </a:rPr>
              <a:t>Matching system (Sprint 1)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2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lang="en" sz="2100">
                <a:solidFill>
                  <a:srgbClr val="88AFA6"/>
                </a:solidFill>
                <a:latin typeface="Hind Vadodara"/>
                <a:ea typeface="Hind Vadodara"/>
                <a:cs typeface="Hind Vadodara"/>
                <a:sym typeface="Hind Vadodara"/>
              </a:rPr>
              <a:t>Registration and</a:t>
            </a:r>
            <a:r>
              <a:rPr b="1" lang="en" sz="2100">
                <a:solidFill>
                  <a:srgbClr val="88AFA6"/>
                </a:solidFill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r>
              <a:rPr lang="en" sz="2100">
                <a:solidFill>
                  <a:srgbClr val="88AFA6"/>
                </a:solidFill>
                <a:latin typeface="Hind Vadodara"/>
                <a:ea typeface="Hind Vadodara"/>
                <a:cs typeface="Hind Vadodara"/>
                <a:sym typeface="Hind Vadodara"/>
              </a:rPr>
              <a:t>Login system </a:t>
            </a:r>
            <a:r>
              <a:rPr lang="en" sz="2100">
                <a:solidFill>
                  <a:schemeClr val="accent3"/>
                </a:solidFill>
                <a:latin typeface="Hind Vadodara"/>
                <a:ea typeface="Hind Vadodara"/>
                <a:cs typeface="Hind Vadodara"/>
                <a:sym typeface="Hind Vadodara"/>
              </a:rPr>
              <a:t>(Sprint 1 &amp; 2)</a:t>
            </a:r>
            <a:endParaRPr sz="2100">
              <a:solidFill>
                <a:srgbClr val="88AFA6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3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b="1" lang="en" sz="2100">
                <a:solidFill>
                  <a:srgbClr val="D49421"/>
                </a:solidFill>
                <a:latin typeface="Hind Vadodara"/>
                <a:ea typeface="Hind Vadodara"/>
                <a:cs typeface="Hind Vadodara"/>
                <a:sym typeface="Hind Vadodara"/>
              </a:rPr>
              <a:t>Video call system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4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b="1" lang="en" sz="2100">
                <a:solidFill>
                  <a:srgbClr val="D49421"/>
                </a:solidFill>
                <a:latin typeface="Hind Vadodara"/>
                <a:ea typeface="Hind Vadodara"/>
                <a:cs typeface="Hind Vadodara"/>
                <a:sym typeface="Hind Vadodara"/>
              </a:rPr>
              <a:t>Payment system</a:t>
            </a:r>
            <a:endParaRPr b="1" sz="2100">
              <a:solidFill>
                <a:srgbClr val="D4942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5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b="1" lang="en" sz="21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Rating system</a:t>
            </a:r>
            <a:endParaRPr b="1" sz="2100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6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</a:t>
            </a:r>
            <a:r>
              <a:rPr lang="en" sz="2100">
                <a:solidFill>
                  <a:srgbClr val="88AFA6"/>
                </a:solidFill>
                <a:latin typeface="Hind Vadodara"/>
                <a:ea typeface="Hind Vadodara"/>
                <a:cs typeface="Hind Vadodara"/>
                <a:sym typeface="Hind Vadodara"/>
              </a:rPr>
              <a:t>Chatting system </a:t>
            </a:r>
            <a:r>
              <a:rPr lang="en" sz="2100">
                <a:solidFill>
                  <a:schemeClr val="accent3"/>
                </a:solidFill>
                <a:latin typeface="Hind Vadodara"/>
                <a:ea typeface="Hind Vadodara"/>
                <a:cs typeface="Hind Vadodara"/>
                <a:sym typeface="Hind Vadodara"/>
              </a:rPr>
              <a:t>(Sprint 2)</a:t>
            </a:r>
            <a:endParaRPr sz="2100">
              <a:solidFill>
                <a:srgbClr val="88AFA6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ind Vadodara"/>
                <a:ea typeface="Hind Vadodara"/>
                <a:cs typeface="Hind Vadodara"/>
                <a:sym typeface="Hind Vadodara"/>
              </a:rPr>
              <a:t>EPIC 7</a:t>
            </a:r>
            <a:r>
              <a:rPr lang="en" sz="2100">
                <a:latin typeface="Hind Vadodara"/>
                <a:ea typeface="Hind Vadodara"/>
                <a:cs typeface="Hind Vadodara"/>
                <a:sym typeface="Hind Vadodara"/>
              </a:rPr>
              <a:t>	   Appointment system</a:t>
            </a:r>
            <a:endParaRPr sz="21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grpSp>
        <p:nvGrpSpPr>
          <p:cNvPr id="403" name="Google Shape;403;p42"/>
          <p:cNvGrpSpPr/>
          <p:nvPr/>
        </p:nvGrpSpPr>
        <p:grpSpPr>
          <a:xfrm rot="-8975085">
            <a:off x="101158" y="-18381"/>
            <a:ext cx="1721352" cy="1712156"/>
            <a:chOff x="5854150" y="1414663"/>
            <a:chExt cx="796725" cy="792450"/>
          </a:xfrm>
        </p:grpSpPr>
        <p:sp>
          <p:nvSpPr>
            <p:cNvPr id="404" name="Google Shape;404;p42"/>
            <p:cNvSpPr/>
            <p:nvPr/>
          </p:nvSpPr>
          <p:spPr>
            <a:xfrm>
              <a:off x="6016975" y="2048588"/>
              <a:ext cx="31175" cy="112600"/>
            </a:xfrm>
            <a:custGeom>
              <a:rect b="b" l="l" r="r" t="t"/>
              <a:pathLst>
                <a:path extrusionOk="0" fill="none" h="4504" w="1247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5999275" y="2146138"/>
              <a:ext cx="33800" cy="28650"/>
            </a:xfrm>
            <a:custGeom>
              <a:rect b="b" l="l" r="r" t="t"/>
              <a:pathLst>
                <a:path extrusionOk="0" h="1146" w="1352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6029700" y="2035063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5982125" y="2153663"/>
              <a:ext cx="63400" cy="53450"/>
            </a:xfrm>
            <a:custGeom>
              <a:rect b="b" l="l" r="r" t="t"/>
              <a:pathLst>
                <a:path extrusionOk="0" h="2138" w="2536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5904400" y="2013763"/>
              <a:ext cx="121325" cy="31500"/>
            </a:xfrm>
            <a:custGeom>
              <a:rect b="b" l="l" r="r" t="t"/>
              <a:pathLst>
                <a:path extrusionOk="0" fill="none" h="1260" w="4853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6008675" y="1999538"/>
              <a:ext cx="34450" cy="28775"/>
            </a:xfrm>
            <a:custGeom>
              <a:rect b="b" l="l" r="r" t="t"/>
              <a:pathLst>
                <a:path extrusionOk="0" h="1151" w="1378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5854150" y="2023888"/>
              <a:ext cx="63450" cy="53250"/>
            </a:xfrm>
            <a:custGeom>
              <a:rect b="b" l="l" r="r" t="t"/>
              <a:pathLst>
                <a:path extrusionOk="0" h="2130" w="2538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6104425" y="1967513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6187175" y="1953338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6087000" y="1978788"/>
              <a:ext cx="34550" cy="28575"/>
            </a:xfrm>
            <a:custGeom>
              <a:rect b="b" l="l" r="r" t="t"/>
              <a:pathLst>
                <a:path extrusionOk="0" h="1143" w="1382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5947625" y="1890463"/>
              <a:ext cx="80775" cy="81775"/>
            </a:xfrm>
            <a:custGeom>
              <a:rect b="b" l="l" r="r" t="t"/>
              <a:pathLst>
                <a:path extrusionOk="0" fill="none" h="3271" w="3231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6011950" y="195723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896700" y="1848163"/>
              <a:ext cx="71400" cy="53375"/>
            </a:xfrm>
            <a:custGeom>
              <a:rect b="b" l="l" r="r" t="t"/>
              <a:pathLst>
                <a:path extrusionOk="0" h="2135" w="2856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6174450" y="2009388"/>
              <a:ext cx="31175" cy="113275"/>
            </a:xfrm>
            <a:custGeom>
              <a:rect b="b" l="l" r="r" t="t"/>
              <a:pathLst>
                <a:path extrusionOk="0" fill="none" h="4531" w="1247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6156375" y="2107688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6187500" y="19955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6139600" y="2114263"/>
              <a:ext cx="63400" cy="53300"/>
            </a:xfrm>
            <a:custGeom>
              <a:rect b="b" l="l" r="r" t="t"/>
              <a:pathLst>
                <a:path extrusionOk="0" h="2132" w="2536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6262225" y="1927988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6344625" y="1913813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6244450" y="1939238"/>
              <a:ext cx="34825" cy="28725"/>
            </a:xfrm>
            <a:custGeom>
              <a:rect b="b" l="l" r="r" t="t"/>
              <a:pathLst>
                <a:path extrusionOk="0" h="1149" w="1393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6105425" y="1850938"/>
              <a:ext cx="80425" cy="81750"/>
            </a:xfrm>
            <a:custGeom>
              <a:rect b="b" l="l" r="r" t="t"/>
              <a:pathLst>
                <a:path extrusionOk="0" fill="none" h="3270" w="3217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86675" y="1837188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6169425" y="1917713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6054500" y="1808663"/>
              <a:ext cx="71300" cy="53350"/>
            </a:xfrm>
            <a:custGeom>
              <a:rect b="b" l="l" r="r" t="t"/>
              <a:pathLst>
                <a:path extrusionOk="0" h="2134" w="2852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407275" y="1780238"/>
              <a:ext cx="25500" cy="92825"/>
            </a:xfrm>
            <a:custGeom>
              <a:rect b="b" l="l" r="r" t="t"/>
              <a:pathLst>
                <a:path extrusionOk="0" fill="none" h="3713" w="102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6389200" y="1857763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6414325" y="1766588"/>
              <a:ext cx="34825" cy="28700"/>
            </a:xfrm>
            <a:custGeom>
              <a:rect b="b" l="l" r="r" t="t"/>
              <a:pathLst>
                <a:path extrusionOk="0" h="1148" w="1393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6489350" y="1696813"/>
              <a:ext cx="112600" cy="28175"/>
            </a:xfrm>
            <a:custGeom>
              <a:rect b="b" l="l" r="r" t="t"/>
              <a:pathLst>
                <a:path extrusionOk="0" fill="none" h="1127" w="4504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6585500" y="1682888"/>
              <a:ext cx="34175" cy="28625"/>
            </a:xfrm>
            <a:custGeom>
              <a:rect b="b" l="l" r="r" t="t"/>
              <a:pathLst>
                <a:path extrusionOk="0" h="1145" w="1367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6471600" y="1710413"/>
              <a:ext cx="34550" cy="28775"/>
            </a:xfrm>
            <a:custGeom>
              <a:rect b="b" l="l" r="r" t="t"/>
              <a:pathLst>
                <a:path extrusionOk="0" h="1151" w="1382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6587775" y="1663813"/>
              <a:ext cx="63100" cy="53375"/>
            </a:xfrm>
            <a:custGeom>
              <a:rect b="b" l="l" r="r" t="t"/>
              <a:pathLst>
                <a:path extrusionOk="0" h="2135" w="2524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6457200" y="1578213"/>
              <a:ext cx="31525" cy="113950"/>
            </a:xfrm>
            <a:custGeom>
              <a:rect b="b" l="l" r="r" t="t"/>
              <a:pathLst>
                <a:path extrusionOk="0" fill="none" h="4558" w="1261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6472600" y="1564613"/>
              <a:ext cx="33875" cy="28575"/>
            </a:xfrm>
            <a:custGeom>
              <a:rect b="b" l="l" r="r" t="t"/>
              <a:pathLst>
                <a:path extrusionOk="0" h="1143" w="1355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6440800" y="16772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6459825" y="1533988"/>
              <a:ext cx="63400" cy="53425"/>
            </a:xfrm>
            <a:custGeom>
              <a:rect b="b" l="l" r="r" t="t"/>
              <a:pathLst>
                <a:path extrusionOk="0" h="2137" w="2536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6352675" y="1642538"/>
              <a:ext cx="60325" cy="61350"/>
            </a:xfrm>
            <a:custGeom>
              <a:rect b="b" l="l" r="r" t="t"/>
              <a:pathLst>
                <a:path extrusionOk="0" fill="none" h="2454" w="2413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6333900" y="1628463"/>
              <a:ext cx="38225" cy="28775"/>
            </a:xfrm>
            <a:custGeom>
              <a:rect b="b" l="l" r="r" t="t"/>
              <a:pathLst>
                <a:path extrusionOk="0" h="1151" w="1529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6396550" y="168888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6206275" y="1638188"/>
              <a:ext cx="84100" cy="82775"/>
            </a:xfrm>
            <a:custGeom>
              <a:rect b="b" l="l" r="r" t="t"/>
              <a:pathLst>
                <a:path extrusionOk="0" fill="none" h="3311" w="3364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6192525" y="1705963"/>
              <a:ext cx="29850" cy="28875"/>
            </a:xfrm>
            <a:custGeom>
              <a:rect b="b" l="l" r="r" t="t"/>
              <a:pathLst>
                <a:path extrusionOk="0" h="1155" w="1194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6270600" y="1624463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6163725" y="1707113"/>
              <a:ext cx="56200" cy="53550"/>
            </a:xfrm>
            <a:custGeom>
              <a:rect b="b" l="l" r="r" t="t"/>
              <a:pathLst>
                <a:path extrusionOk="0" h="2142" w="2248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6189175" y="1510888"/>
              <a:ext cx="96525" cy="68700"/>
            </a:xfrm>
            <a:custGeom>
              <a:rect b="b" l="l" r="r" t="t"/>
              <a:pathLst>
                <a:path extrusionOk="0" fill="none" h="2748" w="3861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6171100" y="1496963"/>
              <a:ext cx="37400" cy="28675"/>
            </a:xfrm>
            <a:custGeom>
              <a:rect b="b" l="l" r="r" t="t"/>
              <a:pathLst>
                <a:path extrusionOk="0" h="1147" w="1496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6268925" y="1564813"/>
              <a:ext cx="32000" cy="28825"/>
            </a:xfrm>
            <a:custGeom>
              <a:rect b="b" l="l" r="r" t="t"/>
              <a:pathLst>
                <a:path extrusionOk="0" h="1153" w="128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6139875" y="1473613"/>
              <a:ext cx="69425" cy="53450"/>
            </a:xfrm>
            <a:custGeom>
              <a:rect b="b" l="l" r="r" t="t"/>
              <a:pathLst>
                <a:path extrusionOk="0" h="2138" w="2777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6342625" y="1458963"/>
              <a:ext cx="50275" cy="105875"/>
            </a:xfrm>
            <a:custGeom>
              <a:rect b="b" l="l" r="r" t="t"/>
              <a:pathLst>
                <a:path extrusionOk="0" fill="none" h="4235" w="2011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6376450" y="1445113"/>
              <a:ext cx="33150" cy="28650"/>
            </a:xfrm>
            <a:custGeom>
              <a:rect b="b" l="l" r="r" t="t"/>
              <a:pathLst>
                <a:path extrusionOk="0" h="1146" w="1326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6325275" y="1549713"/>
              <a:ext cx="35450" cy="28750"/>
            </a:xfrm>
            <a:custGeom>
              <a:rect b="b" l="l" r="r" t="t"/>
              <a:pathLst>
                <a:path extrusionOk="0" h="1150" w="1418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6369550" y="1414663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6351325" y="1963488"/>
              <a:ext cx="30850" cy="111250"/>
            </a:xfrm>
            <a:custGeom>
              <a:rect b="b" l="l" r="r" t="t"/>
              <a:pathLst>
                <a:path extrusionOk="0" fill="none" h="4450" w="1234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6333575" y="2059463"/>
              <a:ext cx="33850" cy="28875"/>
            </a:xfrm>
            <a:custGeom>
              <a:rect b="b" l="l" r="r" t="t"/>
              <a:pathLst>
                <a:path extrusionOk="0" h="1155" w="1354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6363725" y="1949838"/>
              <a:ext cx="34850" cy="28575"/>
            </a:xfrm>
            <a:custGeom>
              <a:rect b="b" l="l" r="r" t="t"/>
              <a:pathLst>
                <a:path extrusionOk="0" h="1143" w="1394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6316150" y="2068388"/>
              <a:ext cx="63400" cy="53600"/>
            </a:xfrm>
            <a:custGeom>
              <a:rect b="b" l="l" r="r" t="t"/>
              <a:pathLst>
                <a:path extrusionOk="0" h="2144" w="2536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6426375" y="1952113"/>
              <a:ext cx="81100" cy="82100"/>
            </a:xfrm>
            <a:custGeom>
              <a:rect b="b" l="l" r="r" t="t"/>
              <a:pathLst>
                <a:path extrusionOk="0" fill="none" h="3284" w="3244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6487675" y="2019538"/>
              <a:ext cx="38575" cy="28750"/>
            </a:xfrm>
            <a:custGeom>
              <a:rect b="b" l="l" r="r" t="t"/>
              <a:pathLst>
                <a:path extrusionOk="0" h="1150" w="1543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6412650" y="1938138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6486450" y="20227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6280650" y="1803688"/>
              <a:ext cx="81750" cy="83125"/>
            </a:xfrm>
            <a:custGeom>
              <a:rect b="b" l="l" r="r" t="t"/>
              <a:pathLst>
                <a:path extrusionOk="0" fill="none" h="3325" w="327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6261875" y="1789963"/>
              <a:ext cx="38225" cy="28500"/>
            </a:xfrm>
            <a:custGeom>
              <a:rect b="b" l="l" r="r" t="t"/>
              <a:pathLst>
                <a:path extrusionOk="0" h="1140" w="1529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6345975" y="1871813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6230725" y="17628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6000900" y="1951338"/>
              <a:ext cx="126775" cy="107025"/>
            </a:xfrm>
            <a:custGeom>
              <a:rect b="b" l="l" r="r" t="t"/>
              <a:pathLst>
                <a:path extrusionOk="0" h="4281" w="5071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6017975" y="1980063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6158700" y="1911813"/>
              <a:ext cx="126425" cy="107025"/>
            </a:xfrm>
            <a:custGeom>
              <a:rect b="b" l="l" r="r" t="t"/>
              <a:pathLst>
                <a:path extrusionOk="0" h="4281" w="5057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6180475" y="1932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6334925" y="1865838"/>
              <a:ext cx="118625" cy="106900"/>
            </a:xfrm>
            <a:custGeom>
              <a:rect b="b" l="l" r="r" t="t"/>
              <a:pathLst>
                <a:path extrusionOk="0" h="4276" w="4745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6354000" y="1882538"/>
              <a:ext cx="29550" cy="24325"/>
            </a:xfrm>
            <a:custGeom>
              <a:rect b="b" l="l" r="r" t="t"/>
              <a:pathLst>
                <a:path extrusionOk="0" h="973" w="1182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6385500" y="1682838"/>
              <a:ext cx="126775" cy="106850"/>
            </a:xfrm>
            <a:custGeom>
              <a:rect b="b" l="l" r="r" t="t"/>
              <a:pathLst>
                <a:path extrusionOk="0" h="4274" w="5071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6404600" y="1735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6255525" y="1552513"/>
              <a:ext cx="129050" cy="107025"/>
            </a:xfrm>
            <a:custGeom>
              <a:rect b="b" l="l" r="r" t="t"/>
              <a:pathLst>
                <a:path extrusionOk="0" h="4281" w="5162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6277625" y="1603838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42"/>
          <p:cNvGrpSpPr/>
          <p:nvPr/>
        </p:nvGrpSpPr>
        <p:grpSpPr>
          <a:xfrm rot="1613531">
            <a:off x="6805746" y="3151015"/>
            <a:ext cx="1996951" cy="1986308"/>
            <a:chOff x="5854150" y="1414663"/>
            <a:chExt cx="796725" cy="792450"/>
          </a:xfrm>
        </p:grpSpPr>
        <p:sp>
          <p:nvSpPr>
            <p:cNvPr id="477" name="Google Shape;477;p42"/>
            <p:cNvSpPr/>
            <p:nvPr/>
          </p:nvSpPr>
          <p:spPr>
            <a:xfrm>
              <a:off x="6016975" y="2048588"/>
              <a:ext cx="31175" cy="112600"/>
            </a:xfrm>
            <a:custGeom>
              <a:rect b="b" l="l" r="r" t="t"/>
              <a:pathLst>
                <a:path extrusionOk="0" fill="none" h="4504" w="1247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5999275" y="2146138"/>
              <a:ext cx="33800" cy="28650"/>
            </a:xfrm>
            <a:custGeom>
              <a:rect b="b" l="l" r="r" t="t"/>
              <a:pathLst>
                <a:path extrusionOk="0" h="1146" w="1352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6029700" y="2035063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5982125" y="2153663"/>
              <a:ext cx="63400" cy="53450"/>
            </a:xfrm>
            <a:custGeom>
              <a:rect b="b" l="l" r="r" t="t"/>
              <a:pathLst>
                <a:path extrusionOk="0" h="2138" w="2536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5904400" y="2013763"/>
              <a:ext cx="121325" cy="31500"/>
            </a:xfrm>
            <a:custGeom>
              <a:rect b="b" l="l" r="r" t="t"/>
              <a:pathLst>
                <a:path extrusionOk="0" fill="none" h="1260" w="4853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6008675" y="1999538"/>
              <a:ext cx="34450" cy="28775"/>
            </a:xfrm>
            <a:custGeom>
              <a:rect b="b" l="l" r="r" t="t"/>
              <a:pathLst>
                <a:path extrusionOk="0" h="1151" w="1378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5854150" y="2023888"/>
              <a:ext cx="63450" cy="53250"/>
            </a:xfrm>
            <a:custGeom>
              <a:rect b="b" l="l" r="r" t="t"/>
              <a:pathLst>
                <a:path extrusionOk="0" h="2130" w="2538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6104425" y="1967513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6187175" y="1953338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6087000" y="1978788"/>
              <a:ext cx="34550" cy="28575"/>
            </a:xfrm>
            <a:custGeom>
              <a:rect b="b" l="l" r="r" t="t"/>
              <a:pathLst>
                <a:path extrusionOk="0" h="1143" w="1382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5947625" y="1890463"/>
              <a:ext cx="80775" cy="81775"/>
            </a:xfrm>
            <a:custGeom>
              <a:rect b="b" l="l" r="r" t="t"/>
              <a:pathLst>
                <a:path extrusionOk="0" fill="none" h="3271" w="3231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6011950" y="195723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5896700" y="1848163"/>
              <a:ext cx="71400" cy="53375"/>
            </a:xfrm>
            <a:custGeom>
              <a:rect b="b" l="l" r="r" t="t"/>
              <a:pathLst>
                <a:path extrusionOk="0" h="2135" w="2856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6174450" y="2009388"/>
              <a:ext cx="31175" cy="113275"/>
            </a:xfrm>
            <a:custGeom>
              <a:rect b="b" l="l" r="r" t="t"/>
              <a:pathLst>
                <a:path extrusionOk="0" fill="none" h="4531" w="1247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6156375" y="2107688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6187500" y="19955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6139600" y="2114263"/>
              <a:ext cx="63400" cy="53300"/>
            </a:xfrm>
            <a:custGeom>
              <a:rect b="b" l="l" r="r" t="t"/>
              <a:pathLst>
                <a:path extrusionOk="0" h="2132" w="2536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2"/>
            <p:cNvSpPr/>
            <p:nvPr/>
          </p:nvSpPr>
          <p:spPr>
            <a:xfrm>
              <a:off x="6262225" y="1927988"/>
              <a:ext cx="99175" cy="25825"/>
            </a:xfrm>
            <a:custGeom>
              <a:rect b="b" l="l" r="r" t="t"/>
              <a:pathLst>
                <a:path extrusionOk="0" fill="none" h="1033" w="3967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6344625" y="1913813"/>
              <a:ext cx="34200" cy="28675"/>
            </a:xfrm>
            <a:custGeom>
              <a:rect b="b" l="l" r="r" t="t"/>
              <a:pathLst>
                <a:path extrusionOk="0" h="1147" w="1368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6244450" y="1939238"/>
              <a:ext cx="34825" cy="28725"/>
            </a:xfrm>
            <a:custGeom>
              <a:rect b="b" l="l" r="r" t="t"/>
              <a:pathLst>
                <a:path extrusionOk="0" h="1149" w="1393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6105425" y="1850938"/>
              <a:ext cx="80425" cy="81750"/>
            </a:xfrm>
            <a:custGeom>
              <a:rect b="b" l="l" r="r" t="t"/>
              <a:pathLst>
                <a:path extrusionOk="0" fill="none" h="3270" w="3217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6086675" y="1837188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6169425" y="1917713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6054500" y="1808663"/>
              <a:ext cx="71300" cy="53350"/>
            </a:xfrm>
            <a:custGeom>
              <a:rect b="b" l="l" r="r" t="t"/>
              <a:pathLst>
                <a:path extrusionOk="0" h="2134" w="2852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6407275" y="1780238"/>
              <a:ext cx="25500" cy="92825"/>
            </a:xfrm>
            <a:custGeom>
              <a:rect b="b" l="l" r="r" t="t"/>
              <a:pathLst>
                <a:path extrusionOk="0" fill="none" h="3713" w="102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2"/>
            <p:cNvSpPr/>
            <p:nvPr/>
          </p:nvSpPr>
          <p:spPr>
            <a:xfrm>
              <a:off x="6389200" y="1857763"/>
              <a:ext cx="34175" cy="28600"/>
            </a:xfrm>
            <a:custGeom>
              <a:rect b="b" l="l" r="r" t="t"/>
              <a:pathLst>
                <a:path extrusionOk="0" h="1144" w="1367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6414325" y="1766588"/>
              <a:ext cx="34825" cy="28700"/>
            </a:xfrm>
            <a:custGeom>
              <a:rect b="b" l="l" r="r" t="t"/>
              <a:pathLst>
                <a:path extrusionOk="0" h="1148" w="1393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6489350" y="1696813"/>
              <a:ext cx="112600" cy="28175"/>
            </a:xfrm>
            <a:custGeom>
              <a:rect b="b" l="l" r="r" t="t"/>
              <a:pathLst>
                <a:path extrusionOk="0" fill="none" h="1127" w="4504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6585500" y="1682888"/>
              <a:ext cx="34175" cy="28625"/>
            </a:xfrm>
            <a:custGeom>
              <a:rect b="b" l="l" r="r" t="t"/>
              <a:pathLst>
                <a:path extrusionOk="0" h="1145" w="1367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6471600" y="1710413"/>
              <a:ext cx="34550" cy="28775"/>
            </a:xfrm>
            <a:custGeom>
              <a:rect b="b" l="l" r="r" t="t"/>
              <a:pathLst>
                <a:path extrusionOk="0" h="1151" w="1382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6587775" y="1663813"/>
              <a:ext cx="63100" cy="53375"/>
            </a:xfrm>
            <a:custGeom>
              <a:rect b="b" l="l" r="r" t="t"/>
              <a:pathLst>
                <a:path extrusionOk="0" h="2135" w="2524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6457200" y="1578213"/>
              <a:ext cx="31525" cy="113950"/>
            </a:xfrm>
            <a:custGeom>
              <a:rect b="b" l="l" r="r" t="t"/>
              <a:pathLst>
                <a:path extrusionOk="0" fill="none" h="4558" w="1261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6472600" y="1564613"/>
              <a:ext cx="33875" cy="28575"/>
            </a:xfrm>
            <a:custGeom>
              <a:rect b="b" l="l" r="r" t="t"/>
              <a:pathLst>
                <a:path extrusionOk="0" h="1143" w="1355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6440800" y="1677238"/>
              <a:ext cx="34850" cy="28775"/>
            </a:xfrm>
            <a:custGeom>
              <a:rect b="b" l="l" r="r" t="t"/>
              <a:pathLst>
                <a:path extrusionOk="0" h="1151" w="1394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6459825" y="1533988"/>
              <a:ext cx="63400" cy="53425"/>
            </a:xfrm>
            <a:custGeom>
              <a:rect b="b" l="l" r="r" t="t"/>
              <a:pathLst>
                <a:path extrusionOk="0" h="2137" w="2536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6352675" y="1642538"/>
              <a:ext cx="60325" cy="61350"/>
            </a:xfrm>
            <a:custGeom>
              <a:rect b="b" l="l" r="r" t="t"/>
              <a:pathLst>
                <a:path extrusionOk="0" fill="none" h="2454" w="2413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6333900" y="1628463"/>
              <a:ext cx="38225" cy="28775"/>
            </a:xfrm>
            <a:custGeom>
              <a:rect b="b" l="l" r="r" t="t"/>
              <a:pathLst>
                <a:path extrusionOk="0" h="1151" w="1529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6396550" y="1688888"/>
              <a:ext cx="30175" cy="28625"/>
            </a:xfrm>
            <a:custGeom>
              <a:rect b="b" l="l" r="r" t="t"/>
              <a:pathLst>
                <a:path extrusionOk="0" h="1145" w="1207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6206275" y="1638188"/>
              <a:ext cx="84100" cy="82775"/>
            </a:xfrm>
            <a:custGeom>
              <a:rect b="b" l="l" r="r" t="t"/>
              <a:pathLst>
                <a:path extrusionOk="0" fill="none" h="3311" w="3364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6192525" y="1705963"/>
              <a:ext cx="29850" cy="28875"/>
            </a:xfrm>
            <a:custGeom>
              <a:rect b="b" l="l" r="r" t="t"/>
              <a:pathLst>
                <a:path extrusionOk="0" h="1155" w="1194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6270600" y="1624463"/>
              <a:ext cx="38200" cy="28500"/>
            </a:xfrm>
            <a:custGeom>
              <a:rect b="b" l="l" r="r" t="t"/>
              <a:pathLst>
                <a:path extrusionOk="0" h="1140" w="1528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6163725" y="1707113"/>
              <a:ext cx="56200" cy="53550"/>
            </a:xfrm>
            <a:custGeom>
              <a:rect b="b" l="l" r="r" t="t"/>
              <a:pathLst>
                <a:path extrusionOk="0" h="2142" w="2248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6189175" y="1510888"/>
              <a:ext cx="96525" cy="68700"/>
            </a:xfrm>
            <a:custGeom>
              <a:rect b="b" l="l" r="r" t="t"/>
              <a:pathLst>
                <a:path extrusionOk="0" fill="none" h="2748" w="3861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6171100" y="1496963"/>
              <a:ext cx="37400" cy="28675"/>
            </a:xfrm>
            <a:custGeom>
              <a:rect b="b" l="l" r="r" t="t"/>
              <a:pathLst>
                <a:path extrusionOk="0" h="1147" w="1496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6268925" y="1564813"/>
              <a:ext cx="32000" cy="28825"/>
            </a:xfrm>
            <a:custGeom>
              <a:rect b="b" l="l" r="r" t="t"/>
              <a:pathLst>
                <a:path extrusionOk="0" h="1153" w="128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6139875" y="1473613"/>
              <a:ext cx="69425" cy="53450"/>
            </a:xfrm>
            <a:custGeom>
              <a:rect b="b" l="l" r="r" t="t"/>
              <a:pathLst>
                <a:path extrusionOk="0" h="2138" w="2777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6342625" y="1458963"/>
              <a:ext cx="50275" cy="105875"/>
            </a:xfrm>
            <a:custGeom>
              <a:rect b="b" l="l" r="r" t="t"/>
              <a:pathLst>
                <a:path extrusionOk="0" fill="none" h="4235" w="2011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6376450" y="1445113"/>
              <a:ext cx="33150" cy="28650"/>
            </a:xfrm>
            <a:custGeom>
              <a:rect b="b" l="l" r="r" t="t"/>
              <a:pathLst>
                <a:path extrusionOk="0" h="1146" w="1326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6325275" y="1549713"/>
              <a:ext cx="35450" cy="28750"/>
            </a:xfrm>
            <a:custGeom>
              <a:rect b="b" l="l" r="r" t="t"/>
              <a:pathLst>
                <a:path extrusionOk="0" h="1150" w="1418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2"/>
            <p:cNvSpPr/>
            <p:nvPr/>
          </p:nvSpPr>
          <p:spPr>
            <a:xfrm>
              <a:off x="6369550" y="1414663"/>
              <a:ext cx="62200" cy="53450"/>
            </a:xfrm>
            <a:custGeom>
              <a:rect b="b" l="l" r="r" t="t"/>
              <a:pathLst>
                <a:path extrusionOk="0" h="2138" w="2488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2"/>
            <p:cNvSpPr/>
            <p:nvPr/>
          </p:nvSpPr>
          <p:spPr>
            <a:xfrm>
              <a:off x="6351325" y="1963488"/>
              <a:ext cx="30850" cy="111250"/>
            </a:xfrm>
            <a:custGeom>
              <a:rect b="b" l="l" r="r" t="t"/>
              <a:pathLst>
                <a:path extrusionOk="0" fill="none" h="4450" w="1234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6333575" y="2059463"/>
              <a:ext cx="33850" cy="28875"/>
            </a:xfrm>
            <a:custGeom>
              <a:rect b="b" l="l" r="r" t="t"/>
              <a:pathLst>
                <a:path extrusionOk="0" h="1155" w="1354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2"/>
            <p:cNvSpPr/>
            <p:nvPr/>
          </p:nvSpPr>
          <p:spPr>
            <a:xfrm>
              <a:off x="6363725" y="1949838"/>
              <a:ext cx="34850" cy="28575"/>
            </a:xfrm>
            <a:custGeom>
              <a:rect b="b" l="l" r="r" t="t"/>
              <a:pathLst>
                <a:path extrusionOk="0" h="1143" w="1394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2"/>
            <p:cNvSpPr/>
            <p:nvPr/>
          </p:nvSpPr>
          <p:spPr>
            <a:xfrm>
              <a:off x="6316150" y="2068388"/>
              <a:ext cx="63400" cy="53600"/>
            </a:xfrm>
            <a:custGeom>
              <a:rect b="b" l="l" r="r" t="t"/>
              <a:pathLst>
                <a:path extrusionOk="0" h="2144" w="2536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2"/>
            <p:cNvSpPr/>
            <p:nvPr/>
          </p:nvSpPr>
          <p:spPr>
            <a:xfrm>
              <a:off x="6426375" y="1952113"/>
              <a:ext cx="81100" cy="82100"/>
            </a:xfrm>
            <a:custGeom>
              <a:rect b="b" l="l" r="r" t="t"/>
              <a:pathLst>
                <a:path extrusionOk="0" fill="none" h="3284" w="3244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2"/>
            <p:cNvSpPr/>
            <p:nvPr/>
          </p:nvSpPr>
          <p:spPr>
            <a:xfrm>
              <a:off x="6487675" y="2019538"/>
              <a:ext cx="38575" cy="28750"/>
            </a:xfrm>
            <a:custGeom>
              <a:rect b="b" l="l" r="r" t="t"/>
              <a:pathLst>
                <a:path extrusionOk="0" h="1150" w="1543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6412650" y="1938138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>
              <a:off x="6486450" y="20227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>
              <a:off x="6280650" y="1803688"/>
              <a:ext cx="81750" cy="83125"/>
            </a:xfrm>
            <a:custGeom>
              <a:rect b="b" l="l" r="r" t="t"/>
              <a:pathLst>
                <a:path extrusionOk="0" fill="none" h="3325" w="327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cap="flat" cmpd="sng" w="9375">
              <a:solidFill>
                <a:srgbClr val="383536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6261875" y="1789963"/>
              <a:ext cx="38225" cy="28500"/>
            </a:xfrm>
            <a:custGeom>
              <a:rect b="b" l="l" r="r" t="t"/>
              <a:pathLst>
                <a:path extrusionOk="0" h="1140" w="1529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6345975" y="1871813"/>
              <a:ext cx="30175" cy="28950"/>
            </a:xfrm>
            <a:custGeom>
              <a:rect b="b" l="l" r="r" t="t"/>
              <a:pathLst>
                <a:path extrusionOk="0" h="1158" w="1207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6230725" y="1762888"/>
              <a:ext cx="71275" cy="53225"/>
            </a:xfrm>
            <a:custGeom>
              <a:rect b="b" l="l" r="r" t="t"/>
              <a:pathLst>
                <a:path extrusionOk="0" h="2129" w="2851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6000900" y="1951338"/>
              <a:ext cx="126775" cy="107025"/>
            </a:xfrm>
            <a:custGeom>
              <a:rect b="b" l="l" r="r" t="t"/>
              <a:pathLst>
                <a:path extrusionOk="0" h="4281" w="5071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6017975" y="1980063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6158700" y="1911813"/>
              <a:ext cx="126425" cy="107025"/>
            </a:xfrm>
            <a:custGeom>
              <a:rect b="b" l="l" r="r" t="t"/>
              <a:pathLst>
                <a:path extrusionOk="0" h="4281" w="5057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2"/>
            <p:cNvSpPr/>
            <p:nvPr/>
          </p:nvSpPr>
          <p:spPr>
            <a:xfrm>
              <a:off x="6180475" y="1932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2"/>
            <p:cNvSpPr/>
            <p:nvPr/>
          </p:nvSpPr>
          <p:spPr>
            <a:xfrm>
              <a:off x="6334925" y="1865838"/>
              <a:ext cx="118625" cy="106900"/>
            </a:xfrm>
            <a:custGeom>
              <a:rect b="b" l="l" r="r" t="t"/>
              <a:pathLst>
                <a:path extrusionOk="0" h="4276" w="4745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>
              <a:off x="6354000" y="1882538"/>
              <a:ext cx="29550" cy="24325"/>
            </a:xfrm>
            <a:custGeom>
              <a:rect b="b" l="l" r="r" t="t"/>
              <a:pathLst>
                <a:path extrusionOk="0" h="973" w="1182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6385500" y="1682838"/>
              <a:ext cx="126775" cy="106850"/>
            </a:xfrm>
            <a:custGeom>
              <a:rect b="b" l="l" r="r" t="t"/>
              <a:pathLst>
                <a:path extrusionOk="0" h="4274" w="5071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>
              <a:off x="6404600" y="1735938"/>
              <a:ext cx="29550" cy="24500"/>
            </a:xfrm>
            <a:custGeom>
              <a:rect b="b" l="l" r="r" t="t"/>
              <a:pathLst>
                <a:path extrusionOk="0" h="980" w="1182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2"/>
            <p:cNvSpPr/>
            <p:nvPr/>
          </p:nvSpPr>
          <p:spPr>
            <a:xfrm>
              <a:off x="6255525" y="1552513"/>
              <a:ext cx="129050" cy="107025"/>
            </a:xfrm>
            <a:custGeom>
              <a:rect b="b" l="l" r="r" t="t"/>
              <a:pathLst>
                <a:path extrusionOk="0" h="4281" w="5162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6277625" y="1603838"/>
              <a:ext cx="29575" cy="24450"/>
            </a:xfrm>
            <a:custGeom>
              <a:rect b="b" l="l" r="r" t="t"/>
              <a:pathLst>
                <a:path extrusionOk="0" h="978" w="1183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Sprint 3 Goal</a:t>
            </a:r>
            <a:endParaRPr sz="4800"/>
          </a:p>
        </p:txBody>
      </p:sp>
      <p:sp>
        <p:nvSpPr>
          <p:cNvPr id="554" name="Google Shape;55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43"/>
          <p:cNvSpPr txBox="1"/>
          <p:nvPr>
            <p:ph idx="1" type="subTitle"/>
          </p:nvPr>
        </p:nvSpPr>
        <p:spPr>
          <a:xfrm flipH="1">
            <a:off x="546600" y="1631400"/>
            <a:ext cx="80508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Deliver the 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complete video call system</a:t>
            </a:r>
            <a:r>
              <a:rPr lang="en" sz="3000">
                <a:solidFill>
                  <a:schemeClr val="accent1"/>
                </a:solidFill>
              </a:rPr>
              <a:t>, </a:t>
            </a:r>
            <a:br>
              <a:rPr lang="en" sz="3000">
                <a:solidFill>
                  <a:schemeClr val="accent1"/>
                </a:solidFill>
              </a:rPr>
            </a:br>
            <a:r>
              <a:rPr lang="en" sz="3000"/>
              <a:t>the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 complete payment system</a:t>
            </a:r>
            <a:r>
              <a:rPr lang="en" sz="3000"/>
              <a:t> </a:t>
            </a:r>
            <a:br>
              <a:rPr lang="en" sz="3000"/>
            </a:br>
            <a:r>
              <a:rPr lang="en" sz="3000"/>
              <a:t>and the </a:t>
            </a:r>
            <a:r>
              <a:rPr b="1" lang="en" sz="30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complete rating system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ctrTitle"/>
          </p:nvPr>
        </p:nvSpPr>
        <p:spPr>
          <a:xfrm>
            <a:off x="1827600" y="1331450"/>
            <a:ext cx="5488800" cy="17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latin typeface="Teko"/>
                <a:ea typeface="Teko"/>
                <a:cs typeface="Teko"/>
                <a:sym typeface="Teko"/>
              </a:rPr>
              <a:t>MedMyDay</a:t>
            </a:r>
            <a:endParaRPr b="1" sz="960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2481750" y="3076550"/>
            <a:ext cx="41805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14 Waterfall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Software Engineering II, 2/2021</a:t>
            </a:r>
            <a:endParaRPr sz="1800"/>
          </a:p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4"/>
          <p:cNvSpPr txBox="1"/>
          <p:nvPr>
            <p:ph type="title"/>
          </p:nvPr>
        </p:nvSpPr>
        <p:spPr>
          <a:xfrm>
            <a:off x="1059300" y="234300"/>
            <a:ext cx="7025400" cy="7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Burndown Chart</a:t>
            </a:r>
            <a:endParaRPr sz="4800"/>
          </a:p>
        </p:txBody>
      </p:sp>
      <p:sp>
        <p:nvSpPr>
          <p:cNvPr id="561" name="Google Shape;56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38" y="980700"/>
            <a:ext cx="7580717" cy="4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4"/>
          <p:cNvSpPr/>
          <p:nvPr/>
        </p:nvSpPr>
        <p:spPr>
          <a:xfrm>
            <a:off x="1910550" y="1936475"/>
            <a:ext cx="647100" cy="885900"/>
          </a:xfrm>
          <a:prstGeom prst="flowChartConnector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4"/>
          <p:cNvSpPr/>
          <p:nvPr/>
        </p:nvSpPr>
        <p:spPr>
          <a:xfrm>
            <a:off x="4640575" y="3171525"/>
            <a:ext cx="858300" cy="8859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4"/>
          <p:cNvSpPr txBox="1"/>
          <p:nvPr/>
        </p:nvSpPr>
        <p:spPr>
          <a:xfrm>
            <a:off x="2309025" y="1657750"/>
            <a:ext cx="22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9421"/>
                </a:solidFill>
                <a:latin typeface="Bai Jamjuree"/>
                <a:ea typeface="Bai Jamjuree"/>
                <a:cs typeface="Bai Jamjuree"/>
                <a:sym typeface="Bai Jamjuree"/>
              </a:rPr>
              <a:t>Payment system สุดฟิต</a:t>
            </a:r>
            <a:endParaRPr b="1">
              <a:solidFill>
                <a:srgbClr val="D4942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6" name="Google Shape;566;p44"/>
          <p:cNvSpPr txBox="1"/>
          <p:nvPr/>
        </p:nvSpPr>
        <p:spPr>
          <a:xfrm>
            <a:off x="4720075" y="2822375"/>
            <a:ext cx="28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9421"/>
                </a:solidFill>
                <a:latin typeface="Bai Jamjuree"/>
                <a:ea typeface="Bai Jamjuree"/>
                <a:cs typeface="Bai Jamjuree"/>
                <a:sym typeface="Bai Jamjuree"/>
              </a:rPr>
              <a:t>ทำวิดีโอคอลเป็นวันแรก ฟิต</a:t>
            </a:r>
            <a:endParaRPr b="1">
              <a:solidFill>
                <a:srgbClr val="D4942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567" name="Google Shape;567;p44"/>
          <p:cNvSpPr/>
          <p:nvPr/>
        </p:nvSpPr>
        <p:spPr>
          <a:xfrm>
            <a:off x="5641125" y="3697375"/>
            <a:ext cx="548700" cy="5523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4"/>
          <p:cNvSpPr txBox="1"/>
          <p:nvPr/>
        </p:nvSpPr>
        <p:spPr>
          <a:xfrm>
            <a:off x="6051925" y="3480625"/>
            <a:ext cx="28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9421"/>
                </a:solidFill>
                <a:latin typeface="Bai Jamjuree"/>
                <a:ea typeface="Bai Jamjuree"/>
                <a:cs typeface="Bai Jamjuree"/>
                <a:sym typeface="Bai Jamjuree"/>
              </a:rPr>
              <a:t>บัควิดีโอคอล gg</a:t>
            </a:r>
            <a:endParaRPr b="1">
              <a:solidFill>
                <a:srgbClr val="D4942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"/>
          <p:cNvSpPr txBox="1"/>
          <p:nvPr>
            <p:ph type="title"/>
          </p:nvPr>
        </p:nvSpPr>
        <p:spPr>
          <a:xfrm>
            <a:off x="457800" y="1830600"/>
            <a:ext cx="82284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74" name="Google Shape;57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 txBox="1"/>
          <p:nvPr>
            <p:ph type="title"/>
          </p:nvPr>
        </p:nvSpPr>
        <p:spPr>
          <a:xfrm>
            <a:off x="457800" y="1830600"/>
            <a:ext cx="82284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3 Video Call System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80" name="Google Shape;58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4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2400" y="152400"/>
            <a:ext cx="273189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7"/>
          <p:cNvPicPr preferRelativeResize="0"/>
          <p:nvPr/>
        </p:nvPicPr>
        <p:blipFill rotWithShape="1">
          <a:blip r:embed="rId4">
            <a:alphaModFix/>
          </a:blip>
          <a:srcRect b="30680" l="1390" r="53909" t="0"/>
          <a:stretch/>
        </p:blipFill>
        <p:spPr>
          <a:xfrm>
            <a:off x="6452725" y="102100"/>
            <a:ext cx="2538450" cy="1946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8" name="Google Shape;588;p47"/>
          <p:cNvPicPr preferRelativeResize="0"/>
          <p:nvPr/>
        </p:nvPicPr>
        <p:blipFill rotWithShape="1">
          <a:blip r:embed="rId5">
            <a:alphaModFix/>
          </a:blip>
          <a:srcRect b="0" l="0" r="0" t="1951"/>
          <a:stretch/>
        </p:blipFill>
        <p:spPr>
          <a:xfrm>
            <a:off x="6452725" y="2168400"/>
            <a:ext cx="2538450" cy="2873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9" name="Google Shape;589;p47"/>
          <p:cNvSpPr/>
          <p:nvPr/>
        </p:nvSpPr>
        <p:spPr>
          <a:xfrm>
            <a:off x="2375000" y="420550"/>
            <a:ext cx="659400" cy="57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47"/>
          <p:cNvPicPr preferRelativeResize="0"/>
          <p:nvPr/>
        </p:nvPicPr>
        <p:blipFill>
          <a:blip r:embed="rId6">
            <a:alphaModFix amt="67000"/>
          </a:blip>
          <a:stretch>
            <a:fillRect/>
          </a:stretch>
        </p:blipFill>
        <p:spPr>
          <a:xfrm>
            <a:off x="3203875" y="152400"/>
            <a:ext cx="27362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8"/>
          <p:cNvSpPr txBox="1"/>
          <p:nvPr>
            <p:ph type="title"/>
          </p:nvPr>
        </p:nvSpPr>
        <p:spPr>
          <a:xfrm>
            <a:off x="457800" y="1830600"/>
            <a:ext cx="82284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4 Payment System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6" name="Google Shape;596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2" name="Google Shape;602;p49"/>
          <p:cNvPicPr preferRelativeResize="0"/>
          <p:nvPr/>
        </p:nvPicPr>
        <p:blipFill rotWithShape="1">
          <a:blip r:embed="rId3">
            <a:alphaModFix amt="70000"/>
          </a:blip>
          <a:srcRect b="0" l="0" r="1019" t="0"/>
          <a:stretch/>
        </p:blipFill>
        <p:spPr>
          <a:xfrm>
            <a:off x="177050" y="127407"/>
            <a:ext cx="2727575" cy="488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9"/>
          <p:cNvPicPr preferRelativeResize="0"/>
          <p:nvPr/>
        </p:nvPicPr>
        <p:blipFill rotWithShape="1">
          <a:blip r:embed="rId4">
            <a:alphaModFix amt="70000"/>
          </a:blip>
          <a:srcRect b="0" l="1453" r="1675" t="1545"/>
          <a:stretch/>
        </p:blipFill>
        <p:spPr>
          <a:xfrm>
            <a:off x="3057100" y="127913"/>
            <a:ext cx="2727575" cy="488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9"/>
          <p:cNvPicPr preferRelativeResize="0"/>
          <p:nvPr/>
        </p:nvPicPr>
        <p:blipFill rotWithShape="1">
          <a:blip r:embed="rId5">
            <a:alphaModFix/>
          </a:blip>
          <a:srcRect b="70491" l="16604" r="45398" t="0"/>
          <a:stretch/>
        </p:blipFill>
        <p:spPr>
          <a:xfrm>
            <a:off x="6120600" y="2166154"/>
            <a:ext cx="2926251" cy="811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5" name="Google Shape;605;p49"/>
          <p:cNvSpPr/>
          <p:nvPr/>
        </p:nvSpPr>
        <p:spPr>
          <a:xfrm>
            <a:off x="360475" y="2838750"/>
            <a:ext cx="2360700" cy="42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p49"/>
          <p:cNvCxnSpPr>
            <a:endCxn id="603" idx="1"/>
          </p:cNvCxnSpPr>
          <p:nvPr/>
        </p:nvCxnSpPr>
        <p:spPr>
          <a:xfrm flipH="1" rot="10800000">
            <a:off x="2731000" y="2571727"/>
            <a:ext cx="326100" cy="47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0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56400" y="177163"/>
            <a:ext cx="2667025" cy="4789166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3" name="Google Shape;613;p50"/>
          <p:cNvPicPr preferRelativeResize="0"/>
          <p:nvPr/>
        </p:nvPicPr>
        <p:blipFill rotWithShape="1">
          <a:blip r:embed="rId4">
            <a:alphaModFix amt="70000"/>
          </a:blip>
          <a:srcRect b="0" l="1069" r="1711" t="1058"/>
          <a:stretch/>
        </p:blipFill>
        <p:spPr>
          <a:xfrm>
            <a:off x="6309875" y="178025"/>
            <a:ext cx="2667025" cy="47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0"/>
          <p:cNvPicPr preferRelativeResize="0"/>
          <p:nvPr/>
        </p:nvPicPr>
        <p:blipFill rotWithShape="1">
          <a:blip r:embed="rId5">
            <a:alphaModFix/>
          </a:blip>
          <a:srcRect b="0" l="635" r="53996" t="1922"/>
          <a:stretch/>
        </p:blipFill>
        <p:spPr>
          <a:xfrm>
            <a:off x="3395687" y="1741075"/>
            <a:ext cx="2619850" cy="1661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5" name="Google Shape;61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600" y="3719550"/>
            <a:ext cx="3038475" cy="809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16" name="Google Shape;616;p50"/>
          <p:cNvCxnSpPr/>
          <p:nvPr/>
        </p:nvCxnSpPr>
        <p:spPr>
          <a:xfrm rot="10800000">
            <a:off x="2597525" y="2086900"/>
            <a:ext cx="792000" cy="880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50"/>
          <p:cNvCxnSpPr/>
          <p:nvPr/>
        </p:nvCxnSpPr>
        <p:spPr>
          <a:xfrm flipH="1" rot="10800000">
            <a:off x="6015525" y="858500"/>
            <a:ext cx="763500" cy="1136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3" name="Google Shape;623;p51"/>
          <p:cNvPicPr preferRelativeResize="0"/>
          <p:nvPr/>
        </p:nvPicPr>
        <p:blipFill rotWithShape="1">
          <a:blip r:embed="rId3">
            <a:alphaModFix amt="70000"/>
          </a:blip>
          <a:srcRect b="0" l="2476" r="1902" t="1058"/>
          <a:stretch/>
        </p:blipFill>
        <p:spPr>
          <a:xfrm>
            <a:off x="361824" y="152400"/>
            <a:ext cx="264655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1"/>
          <p:cNvPicPr preferRelativeResize="0"/>
          <p:nvPr/>
        </p:nvPicPr>
        <p:blipFill rotWithShape="1">
          <a:blip r:embed="rId4">
            <a:alphaModFix amt="70000"/>
          </a:blip>
          <a:srcRect b="0" l="1623" r="0" t="0"/>
          <a:stretch/>
        </p:blipFill>
        <p:spPr>
          <a:xfrm>
            <a:off x="3248575" y="152400"/>
            <a:ext cx="266870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1"/>
          <p:cNvPicPr preferRelativeResize="0"/>
          <p:nvPr/>
        </p:nvPicPr>
        <p:blipFill rotWithShape="1">
          <a:blip r:embed="rId5">
            <a:alphaModFix amt="70000"/>
          </a:blip>
          <a:srcRect b="1107" l="2893" r="0" t="0"/>
          <a:stretch/>
        </p:blipFill>
        <p:spPr>
          <a:xfrm>
            <a:off x="6113475" y="152400"/>
            <a:ext cx="266870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1"/>
          <p:cNvPicPr preferRelativeResize="0"/>
          <p:nvPr/>
        </p:nvPicPr>
        <p:blipFill rotWithShape="1">
          <a:blip r:embed="rId6">
            <a:alphaModFix/>
          </a:blip>
          <a:srcRect b="58235" l="583" r="54504" t="2629"/>
          <a:stretch/>
        </p:blipFill>
        <p:spPr>
          <a:xfrm>
            <a:off x="185050" y="4011775"/>
            <a:ext cx="3651425" cy="6284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7" name="Google Shape;627;p51"/>
          <p:cNvPicPr preferRelativeResize="0"/>
          <p:nvPr/>
        </p:nvPicPr>
        <p:blipFill rotWithShape="1">
          <a:blip r:embed="rId7">
            <a:alphaModFix/>
          </a:blip>
          <a:srcRect b="0" l="0" r="54335" t="0"/>
          <a:stretch/>
        </p:blipFill>
        <p:spPr>
          <a:xfrm>
            <a:off x="2812325" y="93275"/>
            <a:ext cx="2301574" cy="693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28" name="Google Shape;628;p51"/>
          <p:cNvCxnSpPr>
            <a:stCxn id="626" idx="0"/>
          </p:cNvCxnSpPr>
          <p:nvPr/>
        </p:nvCxnSpPr>
        <p:spPr>
          <a:xfrm flipH="1" rot="10800000">
            <a:off x="2010762" y="3085975"/>
            <a:ext cx="424200" cy="925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9" name="Google Shape;629;p51"/>
          <p:cNvCxnSpPr>
            <a:stCxn id="627" idx="1"/>
          </p:cNvCxnSpPr>
          <p:nvPr/>
        </p:nvCxnSpPr>
        <p:spPr>
          <a:xfrm flipH="1">
            <a:off x="2294225" y="440225"/>
            <a:ext cx="518100" cy="1291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2"/>
          <p:cNvSpPr txBox="1"/>
          <p:nvPr>
            <p:ph type="title"/>
          </p:nvPr>
        </p:nvSpPr>
        <p:spPr>
          <a:xfrm>
            <a:off x="457800" y="1830600"/>
            <a:ext cx="82284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5 Rating System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35" name="Google Shape;63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53"/>
          <p:cNvPicPr preferRelativeResize="0"/>
          <p:nvPr/>
        </p:nvPicPr>
        <p:blipFill rotWithShape="1">
          <a:blip r:embed="rId3">
            <a:alphaModFix amt="70000"/>
          </a:blip>
          <a:srcRect b="0" l="1584" r="0" t="1058"/>
          <a:stretch/>
        </p:blipFill>
        <p:spPr>
          <a:xfrm>
            <a:off x="293025" y="203650"/>
            <a:ext cx="2688575" cy="47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53"/>
          <p:cNvPicPr preferRelativeResize="0"/>
          <p:nvPr/>
        </p:nvPicPr>
        <p:blipFill rotWithShape="1">
          <a:blip r:embed="rId4">
            <a:alphaModFix amt="70000"/>
          </a:blip>
          <a:srcRect b="0" l="2640" r="1683" t="1058"/>
          <a:stretch/>
        </p:blipFill>
        <p:spPr>
          <a:xfrm>
            <a:off x="3209900" y="203650"/>
            <a:ext cx="2616325" cy="47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3"/>
          <p:cNvSpPr txBox="1"/>
          <p:nvPr>
            <p:ph idx="4294967295" type="ctrTitle"/>
          </p:nvPr>
        </p:nvSpPr>
        <p:spPr>
          <a:xfrm>
            <a:off x="5826225" y="152400"/>
            <a:ext cx="3205500" cy="1183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0000"/>
                </a:solidFill>
              </a:rPr>
              <a:t>Consultation -&gt; filter status using dropdown</a:t>
            </a:r>
            <a:endParaRPr sz="3200">
              <a:solidFill>
                <a:srgbClr val="FF0000"/>
              </a:solidFill>
            </a:endParaRPr>
          </a:p>
        </p:txBody>
      </p:sp>
      <p:sp>
        <p:nvSpPr>
          <p:cNvPr id="644" name="Google Shape;644;p53"/>
          <p:cNvSpPr/>
          <p:nvPr/>
        </p:nvSpPr>
        <p:spPr>
          <a:xfrm>
            <a:off x="490525" y="2684525"/>
            <a:ext cx="516000" cy="23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idx="18" type="title"/>
          </p:nvPr>
        </p:nvSpPr>
        <p:spPr>
          <a:xfrm>
            <a:off x="2421000" y="283597"/>
            <a:ext cx="4302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Contents</a:t>
            </a:r>
            <a:endParaRPr sz="4800"/>
          </a:p>
        </p:txBody>
      </p:sp>
      <p:sp>
        <p:nvSpPr>
          <p:cNvPr id="165" name="Google Shape;165;p27"/>
          <p:cNvSpPr txBox="1"/>
          <p:nvPr>
            <p:ph type="ctrTitle"/>
          </p:nvPr>
        </p:nvSpPr>
        <p:spPr>
          <a:xfrm flipH="1">
            <a:off x="2046594" y="1735721"/>
            <a:ext cx="250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1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Recap</a:t>
            </a:r>
            <a:endParaRPr sz="1900">
              <a:solidFill>
                <a:srgbClr val="FF0000"/>
              </a:solidFill>
            </a:endParaRPr>
          </a:p>
        </p:txBody>
      </p:sp>
      <p:sp>
        <p:nvSpPr>
          <p:cNvPr id="166" name="Google Shape;166;p27"/>
          <p:cNvSpPr txBox="1"/>
          <p:nvPr>
            <p:ph idx="2" type="title"/>
          </p:nvPr>
        </p:nvSpPr>
        <p:spPr>
          <a:xfrm>
            <a:off x="3034068" y="1238601"/>
            <a:ext cx="529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27"/>
          <p:cNvSpPr txBox="1"/>
          <p:nvPr>
            <p:ph idx="3" type="ctrTitle"/>
          </p:nvPr>
        </p:nvSpPr>
        <p:spPr>
          <a:xfrm flipH="1">
            <a:off x="4652995" y="1735789"/>
            <a:ext cx="238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2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Recap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68" name="Google Shape;168;p27"/>
          <p:cNvSpPr txBox="1"/>
          <p:nvPr>
            <p:ph idx="5" type="title"/>
          </p:nvPr>
        </p:nvSpPr>
        <p:spPr>
          <a:xfrm>
            <a:off x="5371643" y="1238612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  <p:sp>
        <p:nvSpPr>
          <p:cNvPr id="169" name="Google Shape;169;p27"/>
          <p:cNvSpPr txBox="1"/>
          <p:nvPr>
            <p:ph idx="6" type="ctrTitle"/>
          </p:nvPr>
        </p:nvSpPr>
        <p:spPr>
          <a:xfrm flipH="1">
            <a:off x="2072106" y="3492772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3 SW demo &amp;</a:t>
            </a:r>
            <a:br>
              <a:rPr lang="en" sz="2800"/>
            </a:br>
            <a:r>
              <a:rPr lang="en" sz="2800"/>
              <a:t>Burndown chart</a:t>
            </a:r>
            <a:endParaRPr sz="2800"/>
          </a:p>
        </p:txBody>
      </p:sp>
      <p:sp>
        <p:nvSpPr>
          <p:cNvPr id="170" name="Google Shape;170;p27"/>
          <p:cNvSpPr txBox="1"/>
          <p:nvPr>
            <p:ph idx="8" type="title"/>
          </p:nvPr>
        </p:nvSpPr>
        <p:spPr>
          <a:xfrm>
            <a:off x="2772006" y="2989745"/>
            <a:ext cx="1053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sp>
        <p:nvSpPr>
          <p:cNvPr id="171" name="Google Shape;171;p27"/>
          <p:cNvSpPr txBox="1"/>
          <p:nvPr>
            <p:ph idx="9" type="ctrTitle"/>
          </p:nvPr>
        </p:nvSpPr>
        <p:spPr>
          <a:xfrm flipH="1">
            <a:off x="4618800" y="3494664"/>
            <a:ext cx="2453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Sprint 3</a:t>
            </a:r>
            <a:br>
              <a:rPr lang="en" sz="2800"/>
            </a:br>
            <a:r>
              <a:rPr lang="en" sz="2800"/>
              <a:t>Daily Scrum meeting</a:t>
            </a:r>
            <a:endParaRPr sz="2800">
              <a:solidFill>
                <a:srgbClr val="FF0000"/>
              </a:solidFill>
            </a:endParaRPr>
          </a:p>
        </p:txBody>
      </p:sp>
      <p:sp>
        <p:nvSpPr>
          <p:cNvPr id="172" name="Google Shape;172;p27"/>
          <p:cNvSpPr txBox="1"/>
          <p:nvPr>
            <p:ph idx="14" type="title"/>
          </p:nvPr>
        </p:nvSpPr>
        <p:spPr>
          <a:xfrm>
            <a:off x="5371650" y="2989759"/>
            <a:ext cx="947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4</a:t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0" name="Google Shape;650;p54"/>
          <p:cNvPicPr preferRelativeResize="0"/>
          <p:nvPr/>
        </p:nvPicPr>
        <p:blipFill rotWithShape="1">
          <a:blip r:embed="rId3">
            <a:alphaModFix amt="70000"/>
          </a:blip>
          <a:srcRect b="0" l="3232" r="0" t="1273"/>
          <a:stretch/>
        </p:blipFill>
        <p:spPr>
          <a:xfrm>
            <a:off x="241075" y="214050"/>
            <a:ext cx="2652300" cy="47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4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070639" y="214050"/>
            <a:ext cx="271666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4"/>
          <p:cNvPicPr preferRelativeResize="0"/>
          <p:nvPr/>
        </p:nvPicPr>
        <p:blipFill rotWithShape="1">
          <a:blip r:embed="rId5">
            <a:alphaModFix amt="70000"/>
          </a:blip>
          <a:srcRect b="1266" l="0" r="2296" t="1276"/>
          <a:stretch/>
        </p:blipFill>
        <p:spPr>
          <a:xfrm>
            <a:off x="3106575" y="237495"/>
            <a:ext cx="2716650" cy="475488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4"/>
          <p:cNvSpPr/>
          <p:nvPr/>
        </p:nvSpPr>
        <p:spPr>
          <a:xfrm>
            <a:off x="6261000" y="2738275"/>
            <a:ext cx="2360700" cy="42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4"/>
          <p:cNvSpPr txBox="1"/>
          <p:nvPr>
            <p:ph idx="4294967295" type="ctrTitle"/>
          </p:nvPr>
        </p:nvSpPr>
        <p:spPr>
          <a:xfrm>
            <a:off x="697550" y="3490125"/>
            <a:ext cx="3772500" cy="1183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0000"/>
                </a:solidFill>
              </a:rPr>
              <a:t>Consultation -&gt; end consultation for review process</a:t>
            </a:r>
            <a:endParaRPr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0" name="Google Shape;660;p5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52400" y="152400"/>
            <a:ext cx="273086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98116" y="152400"/>
            <a:ext cx="274251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5"/>
          <p:cNvSpPr/>
          <p:nvPr/>
        </p:nvSpPr>
        <p:spPr>
          <a:xfrm>
            <a:off x="327700" y="2848250"/>
            <a:ext cx="2403300" cy="39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3633125" y="3262425"/>
            <a:ext cx="1472100" cy="57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4" name="Google Shape;664;p55"/>
          <p:cNvCxnSpPr>
            <a:stCxn id="662" idx="3"/>
            <a:endCxn id="661" idx="1"/>
          </p:cNvCxnSpPr>
          <p:nvPr/>
        </p:nvCxnSpPr>
        <p:spPr>
          <a:xfrm flipH="1" rot="10800000">
            <a:off x="2731000" y="2571650"/>
            <a:ext cx="867000" cy="47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5" name="Google Shape;665;p55"/>
          <p:cNvPicPr preferRelativeResize="0"/>
          <p:nvPr/>
        </p:nvPicPr>
        <p:blipFill rotWithShape="1">
          <a:blip r:embed="rId5">
            <a:alphaModFix/>
          </a:blip>
          <a:srcRect b="69443" l="0" r="54356" t="0"/>
          <a:stretch/>
        </p:blipFill>
        <p:spPr>
          <a:xfrm>
            <a:off x="6553100" y="3286850"/>
            <a:ext cx="2386924" cy="1514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6" name="Google Shape;666;p55"/>
          <p:cNvSpPr/>
          <p:nvPr/>
        </p:nvSpPr>
        <p:spPr>
          <a:xfrm>
            <a:off x="3633125" y="4017600"/>
            <a:ext cx="2631300" cy="82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5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204588" y="153174"/>
            <a:ext cx="2725563" cy="48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6"/>
          <p:cNvPicPr preferRelativeResize="0"/>
          <p:nvPr/>
        </p:nvPicPr>
        <p:blipFill rotWithShape="1">
          <a:blip r:embed="rId4">
            <a:alphaModFix/>
          </a:blip>
          <a:srcRect b="15049" l="0" r="54122" t="72316"/>
          <a:stretch/>
        </p:blipFill>
        <p:spPr>
          <a:xfrm>
            <a:off x="60729" y="44600"/>
            <a:ext cx="2523649" cy="658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4" name="Google Shape;674;p56"/>
          <p:cNvSpPr/>
          <p:nvPr/>
        </p:nvSpPr>
        <p:spPr>
          <a:xfrm>
            <a:off x="2374175" y="3546975"/>
            <a:ext cx="646800" cy="23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6"/>
          <p:cNvSpPr/>
          <p:nvPr/>
        </p:nvSpPr>
        <p:spPr>
          <a:xfrm>
            <a:off x="4429700" y="3190025"/>
            <a:ext cx="332400" cy="23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p56"/>
          <p:cNvCxnSpPr>
            <a:stCxn id="673" idx="3"/>
          </p:cNvCxnSpPr>
          <p:nvPr/>
        </p:nvCxnSpPr>
        <p:spPr>
          <a:xfrm>
            <a:off x="2584378" y="373863"/>
            <a:ext cx="390600" cy="484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7" name="Google Shape;677;p56"/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09300" y="152400"/>
            <a:ext cx="2732700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" name="Google Shape;678;p56"/>
          <p:cNvCxnSpPr>
            <a:stCxn id="679" idx="0"/>
          </p:cNvCxnSpPr>
          <p:nvPr/>
        </p:nvCxnSpPr>
        <p:spPr>
          <a:xfrm rot="10800000">
            <a:off x="6512624" y="3100963"/>
            <a:ext cx="908400" cy="782100"/>
          </a:xfrm>
          <a:prstGeom prst="straightConnector1">
            <a:avLst/>
          </a:prstGeom>
          <a:noFill/>
          <a:ln cap="flat" cmpd="sng" w="38100">
            <a:solidFill>
              <a:srgbClr val="D4942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9" name="Google Shape;679;p56"/>
          <p:cNvPicPr preferRelativeResize="0"/>
          <p:nvPr/>
        </p:nvPicPr>
        <p:blipFill rotWithShape="1">
          <a:blip r:embed="rId6">
            <a:alphaModFix/>
          </a:blip>
          <a:srcRect b="0" l="0" r="53944" t="0"/>
          <a:stretch/>
        </p:blipFill>
        <p:spPr>
          <a:xfrm>
            <a:off x="6032561" y="3883063"/>
            <a:ext cx="2776925" cy="866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5" name="Google Shape;685;p5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321438" y="152400"/>
            <a:ext cx="2719944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193782" y="207513"/>
            <a:ext cx="2649081" cy="4728466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7"/>
          <p:cNvSpPr/>
          <p:nvPr/>
        </p:nvSpPr>
        <p:spPr>
          <a:xfrm>
            <a:off x="7300713" y="2825150"/>
            <a:ext cx="332400" cy="23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7"/>
          <p:cNvSpPr/>
          <p:nvPr/>
        </p:nvSpPr>
        <p:spPr>
          <a:xfrm>
            <a:off x="8418063" y="2825150"/>
            <a:ext cx="332400" cy="23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57"/>
          <p:cNvPicPr preferRelativeResize="0"/>
          <p:nvPr/>
        </p:nvPicPr>
        <p:blipFill rotWithShape="1">
          <a:blip r:embed="rId5">
            <a:alphaModFix/>
          </a:blip>
          <a:srcRect b="0" l="0" r="54528" t="0"/>
          <a:stretch/>
        </p:blipFill>
        <p:spPr>
          <a:xfrm>
            <a:off x="404750" y="616550"/>
            <a:ext cx="2719950" cy="1304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0" name="Google Shape;690;p57"/>
          <p:cNvSpPr/>
          <p:nvPr/>
        </p:nvSpPr>
        <p:spPr>
          <a:xfrm>
            <a:off x="5425313" y="2674125"/>
            <a:ext cx="452400" cy="23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7"/>
          <p:cNvSpPr/>
          <p:nvPr/>
        </p:nvSpPr>
        <p:spPr>
          <a:xfrm>
            <a:off x="3498113" y="2273450"/>
            <a:ext cx="884700" cy="239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57"/>
          <p:cNvCxnSpPr/>
          <p:nvPr/>
        </p:nvCxnSpPr>
        <p:spPr>
          <a:xfrm flipH="1" rot="10800000">
            <a:off x="3137900" y="851200"/>
            <a:ext cx="1058400" cy="59100"/>
          </a:xfrm>
          <a:prstGeom prst="straightConnector1">
            <a:avLst/>
          </a:prstGeom>
          <a:noFill/>
          <a:ln cap="flat" cmpd="sng" w="38100">
            <a:solidFill>
              <a:srgbClr val="D4942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p57"/>
          <p:cNvCxnSpPr>
            <a:endCxn id="687" idx="1"/>
          </p:cNvCxnSpPr>
          <p:nvPr/>
        </p:nvCxnSpPr>
        <p:spPr>
          <a:xfrm>
            <a:off x="3137613" y="1561400"/>
            <a:ext cx="4163100" cy="1383300"/>
          </a:xfrm>
          <a:prstGeom prst="straightConnector1">
            <a:avLst/>
          </a:prstGeom>
          <a:noFill/>
          <a:ln cap="flat" cmpd="sng" w="38100">
            <a:solidFill>
              <a:srgbClr val="D4942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/>
          <p:nvPr>
            <p:ph type="ctrTitle"/>
          </p:nvPr>
        </p:nvSpPr>
        <p:spPr>
          <a:xfrm>
            <a:off x="4007825" y="1945358"/>
            <a:ext cx="4535700" cy="17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</a:t>
            </a:r>
            <a:br>
              <a:rPr lang="en"/>
            </a:br>
            <a:r>
              <a:rPr lang="en"/>
              <a:t>(Almost) Daily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meeting</a:t>
            </a:r>
            <a:endParaRPr/>
          </a:p>
        </p:txBody>
      </p:sp>
      <p:sp>
        <p:nvSpPr>
          <p:cNvPr id="699" name="Google Shape;699;p58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0" name="Google Shape;700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6" name="Google Shape;7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25" y="152400"/>
            <a:ext cx="496619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9"/>
          <p:cNvSpPr txBox="1"/>
          <p:nvPr/>
        </p:nvSpPr>
        <p:spPr>
          <a:xfrm>
            <a:off x="3811500" y="4590900"/>
            <a:ext cx="15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14 March 2022</a:t>
            </a:r>
            <a:endParaRPr>
              <a:solidFill>
                <a:srgbClr val="FFFF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708" name="Google Shape;708;p59"/>
          <p:cNvSpPr txBox="1"/>
          <p:nvPr/>
        </p:nvSpPr>
        <p:spPr>
          <a:xfrm>
            <a:off x="5396500" y="2263950"/>
            <a:ext cx="344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942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5 คนจากทั้งหมด 8 คนได้กล่าวไว้ว่า </a:t>
            </a:r>
            <a:endParaRPr>
              <a:solidFill>
                <a:srgbClr val="D4942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D4942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หลังมิดเทอมต้องเคลียร์งานที่ดองไว้สิ T__T</a:t>
            </a:r>
            <a:endParaRPr i="1">
              <a:solidFill>
                <a:srgbClr val="D4942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4" name="Google Shape;7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75" y="152400"/>
            <a:ext cx="495714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0"/>
          <p:cNvSpPr txBox="1"/>
          <p:nvPr/>
        </p:nvSpPr>
        <p:spPr>
          <a:xfrm>
            <a:off x="3923625" y="4590900"/>
            <a:ext cx="15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16 March 2022</a:t>
            </a:r>
            <a:endParaRPr>
              <a:solidFill>
                <a:srgbClr val="FFFF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716" name="Google Shape;716;p60"/>
          <p:cNvSpPr txBox="1"/>
          <p:nvPr/>
        </p:nvSpPr>
        <p:spPr>
          <a:xfrm>
            <a:off x="5563700" y="2156100"/>
            <a:ext cx="344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942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ปัญหาหลัก</a:t>
            </a:r>
            <a:endParaRPr>
              <a:solidFill>
                <a:srgbClr val="D4942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49421"/>
              </a:buClr>
              <a:buSzPts val="1400"/>
              <a:buFont typeface="Bai Jamjuree Medium"/>
              <a:buChar char="-"/>
            </a:pPr>
            <a:r>
              <a:rPr lang="en">
                <a:solidFill>
                  <a:srgbClr val="D4942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สมาชิกในกลุ่มเป็น COVID ทำให้วุ่นวายเรื่องการกักตัวเล็กน้อย</a:t>
            </a:r>
            <a:endParaRPr>
              <a:solidFill>
                <a:srgbClr val="D4942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5604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1"/>
          <p:cNvSpPr txBox="1"/>
          <p:nvPr/>
        </p:nvSpPr>
        <p:spPr>
          <a:xfrm>
            <a:off x="2387450" y="4590900"/>
            <a:ext cx="15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18 March 2022</a:t>
            </a:r>
            <a:endParaRPr>
              <a:solidFill>
                <a:srgbClr val="FFFF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724" name="Google Shape;72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841" y="152400"/>
            <a:ext cx="4927187" cy="4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1"/>
          <p:cNvSpPr txBox="1"/>
          <p:nvPr/>
        </p:nvSpPr>
        <p:spPr>
          <a:xfrm>
            <a:off x="7467025" y="4190700"/>
            <a:ext cx="15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20</a:t>
            </a:r>
            <a:r>
              <a:rPr lang="en">
                <a:solidFill>
                  <a:srgbClr val="FFFF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 March 2022</a:t>
            </a:r>
            <a:endParaRPr>
              <a:solidFill>
                <a:srgbClr val="FFFF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1" name="Google Shape;7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900" y="152400"/>
            <a:ext cx="376789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2"/>
          <p:cNvSpPr txBox="1"/>
          <p:nvPr/>
        </p:nvSpPr>
        <p:spPr>
          <a:xfrm>
            <a:off x="2980800" y="152400"/>
            <a:ext cx="15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22</a:t>
            </a:r>
            <a:r>
              <a:rPr lang="en">
                <a:solidFill>
                  <a:srgbClr val="FFFF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 March 2022</a:t>
            </a:r>
            <a:endParaRPr>
              <a:solidFill>
                <a:srgbClr val="FFFF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733" name="Google Shape;733;p62"/>
          <p:cNvSpPr txBox="1"/>
          <p:nvPr/>
        </p:nvSpPr>
        <p:spPr>
          <a:xfrm>
            <a:off x="5112175" y="2263950"/>
            <a:ext cx="344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942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ปัญหาหลัก</a:t>
            </a:r>
            <a:endParaRPr>
              <a:solidFill>
                <a:srgbClr val="D4942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49421"/>
              </a:buClr>
              <a:buSzPts val="1400"/>
              <a:buFont typeface="Bai Jamjuree Medium"/>
              <a:buChar char="-"/>
            </a:pPr>
            <a:r>
              <a:rPr lang="en">
                <a:solidFill>
                  <a:srgbClr val="D4942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ทำ socket programming ไม่เป็น</a:t>
            </a:r>
            <a:endParaRPr>
              <a:solidFill>
                <a:srgbClr val="D4942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cxnSp>
        <p:nvCxnSpPr>
          <p:cNvPr id="734" name="Google Shape;734;p62"/>
          <p:cNvCxnSpPr>
            <a:endCxn id="733" idx="1"/>
          </p:cNvCxnSpPr>
          <p:nvPr/>
        </p:nvCxnSpPr>
        <p:spPr>
          <a:xfrm>
            <a:off x="2752975" y="621750"/>
            <a:ext cx="2359200" cy="1950000"/>
          </a:xfrm>
          <a:prstGeom prst="straightConnector1">
            <a:avLst/>
          </a:prstGeom>
          <a:noFill/>
          <a:ln cap="flat" cmpd="sng" w="38100">
            <a:solidFill>
              <a:srgbClr val="D4942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62"/>
          <p:cNvCxnSpPr>
            <a:endCxn id="733" idx="1"/>
          </p:cNvCxnSpPr>
          <p:nvPr/>
        </p:nvCxnSpPr>
        <p:spPr>
          <a:xfrm>
            <a:off x="3108175" y="1287750"/>
            <a:ext cx="2004000" cy="1284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62"/>
          <p:cNvCxnSpPr>
            <a:endCxn id="733" idx="1"/>
          </p:cNvCxnSpPr>
          <p:nvPr/>
        </p:nvCxnSpPr>
        <p:spPr>
          <a:xfrm>
            <a:off x="3034375" y="1887150"/>
            <a:ext cx="2077800" cy="684600"/>
          </a:xfrm>
          <a:prstGeom prst="straightConnector1">
            <a:avLst/>
          </a:prstGeom>
          <a:noFill/>
          <a:ln cap="flat" cmpd="sng" w="38100">
            <a:solidFill>
              <a:srgbClr val="D4942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2" name="Google Shape;7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69" y="152400"/>
            <a:ext cx="373385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63"/>
          <p:cNvSpPr txBox="1"/>
          <p:nvPr/>
        </p:nvSpPr>
        <p:spPr>
          <a:xfrm>
            <a:off x="2899700" y="152400"/>
            <a:ext cx="15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24 March 2022</a:t>
            </a:r>
            <a:endParaRPr>
              <a:solidFill>
                <a:srgbClr val="FFFF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744" name="Google Shape;74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825" y="152400"/>
            <a:ext cx="36774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3"/>
          <p:cNvSpPr txBox="1"/>
          <p:nvPr/>
        </p:nvSpPr>
        <p:spPr>
          <a:xfrm>
            <a:off x="6966225" y="152400"/>
            <a:ext cx="15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26 March 2022</a:t>
            </a:r>
            <a:endParaRPr>
              <a:solidFill>
                <a:srgbClr val="FFFF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28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Recap</a:t>
            </a:r>
            <a:endParaRPr/>
          </a:p>
        </p:txBody>
      </p:sp>
      <p:sp>
        <p:nvSpPr>
          <p:cNvPr id="180" name="Google Shape;18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1" name="Google Shape;7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50" y="152400"/>
            <a:ext cx="353725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4"/>
          <p:cNvSpPr txBox="1"/>
          <p:nvPr/>
        </p:nvSpPr>
        <p:spPr>
          <a:xfrm>
            <a:off x="2502700" y="152400"/>
            <a:ext cx="15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highlight>
                  <a:schemeClr val="dk1"/>
                </a:highlight>
                <a:latin typeface="Hind Vadodara Light"/>
                <a:ea typeface="Hind Vadodara Light"/>
                <a:cs typeface="Hind Vadodara Light"/>
                <a:sym typeface="Hind Vadodara Light"/>
              </a:rPr>
              <a:t>28 March 2022</a:t>
            </a:r>
            <a:endParaRPr>
              <a:solidFill>
                <a:srgbClr val="FFFF00"/>
              </a:solidFill>
              <a:highlight>
                <a:schemeClr val="dk1"/>
              </a:highlight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753" name="Google Shape;753;p64"/>
          <p:cNvSpPr txBox="1"/>
          <p:nvPr/>
        </p:nvSpPr>
        <p:spPr>
          <a:xfrm>
            <a:off x="2383900" y="4590900"/>
            <a:ext cx="17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942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นิสิตจำหน่าย 1 นาย</a:t>
            </a:r>
            <a:endParaRPr>
              <a:solidFill>
                <a:srgbClr val="D4942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pic>
        <p:nvPicPr>
          <p:cNvPr id="754" name="Google Shape;75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050" y="4480650"/>
            <a:ext cx="240475" cy="2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1 Recap</a:t>
            </a:r>
            <a:endParaRPr/>
          </a:p>
        </p:txBody>
      </p:sp>
      <p:grpSp>
        <p:nvGrpSpPr>
          <p:cNvPr id="187" name="Google Shape;187;p29"/>
          <p:cNvGrpSpPr/>
          <p:nvPr/>
        </p:nvGrpSpPr>
        <p:grpSpPr>
          <a:xfrm rot="-1563672">
            <a:off x="-49181" y="3647639"/>
            <a:ext cx="2553896" cy="2661238"/>
            <a:chOff x="4465125" y="1062850"/>
            <a:chExt cx="1024850" cy="1067925"/>
          </a:xfrm>
        </p:grpSpPr>
        <p:sp>
          <p:nvSpPr>
            <p:cNvPr id="188" name="Google Shape;188;p29"/>
            <p:cNvSpPr/>
            <p:nvPr/>
          </p:nvSpPr>
          <p:spPr>
            <a:xfrm>
              <a:off x="5084250" y="1112300"/>
              <a:ext cx="124325" cy="85675"/>
            </a:xfrm>
            <a:custGeom>
              <a:rect b="b" l="l" r="r" t="t"/>
              <a:pathLst>
                <a:path extrusionOk="0" h="3427" w="4973">
                  <a:moveTo>
                    <a:pt x="2761" y="673"/>
                  </a:moveTo>
                  <a:cubicBezTo>
                    <a:pt x="3134" y="673"/>
                    <a:pt x="3416" y="1063"/>
                    <a:pt x="3243" y="1443"/>
                  </a:cubicBezTo>
                  <a:cubicBezTo>
                    <a:pt x="3156" y="1637"/>
                    <a:pt x="2963" y="1747"/>
                    <a:pt x="2762" y="1747"/>
                  </a:cubicBezTo>
                  <a:cubicBezTo>
                    <a:pt x="2685" y="1747"/>
                    <a:pt x="2607" y="1731"/>
                    <a:pt x="2533" y="1698"/>
                  </a:cubicBezTo>
                  <a:cubicBezTo>
                    <a:pt x="2104" y="1497"/>
                    <a:pt x="2131" y="867"/>
                    <a:pt x="2573" y="706"/>
                  </a:cubicBezTo>
                  <a:cubicBezTo>
                    <a:pt x="2637" y="684"/>
                    <a:pt x="2701" y="673"/>
                    <a:pt x="2761" y="673"/>
                  </a:cubicBezTo>
                  <a:close/>
                  <a:moveTo>
                    <a:pt x="2125" y="0"/>
                  </a:moveTo>
                  <a:cubicBezTo>
                    <a:pt x="1245" y="0"/>
                    <a:pt x="398" y="496"/>
                    <a:pt x="0" y="1349"/>
                  </a:cubicBezTo>
                  <a:lnTo>
                    <a:pt x="4423" y="3427"/>
                  </a:lnTo>
                  <a:cubicBezTo>
                    <a:pt x="4972" y="2247"/>
                    <a:pt x="4463" y="854"/>
                    <a:pt x="3297" y="304"/>
                  </a:cubicBezTo>
                  <a:lnTo>
                    <a:pt x="3123" y="224"/>
                  </a:lnTo>
                  <a:cubicBezTo>
                    <a:pt x="2801" y="72"/>
                    <a:pt x="2461" y="0"/>
                    <a:pt x="212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5084250" y="1146025"/>
              <a:ext cx="110575" cy="51950"/>
            </a:xfrm>
            <a:custGeom>
              <a:rect b="b" l="l" r="r" t="t"/>
              <a:pathLst>
                <a:path extrusionOk="0" fill="none" h="2078" w="4423">
                  <a:moveTo>
                    <a:pt x="0" y="0"/>
                  </a:moveTo>
                  <a:lnTo>
                    <a:pt x="4423" y="2078"/>
                  </a:lnTo>
                </a:path>
              </a:pathLst>
            </a:custGeom>
            <a:noFill/>
            <a:ln cap="flat" cmpd="sng" w="5350">
              <a:solidFill>
                <a:srgbClr val="C3CCA2"/>
              </a:solidFill>
              <a:prstDash val="solid"/>
              <a:miter lim="134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" name="Google Shape;190;p29"/>
            <p:cNvGrpSpPr/>
            <p:nvPr/>
          </p:nvGrpSpPr>
          <p:grpSpPr>
            <a:xfrm>
              <a:off x="4465125" y="1062850"/>
              <a:ext cx="1024850" cy="1067925"/>
              <a:chOff x="4465125" y="1062850"/>
              <a:chExt cx="1024850" cy="1067925"/>
            </a:xfrm>
          </p:grpSpPr>
          <p:sp>
            <p:nvSpPr>
              <p:cNvPr id="191" name="Google Shape;191;p29"/>
              <p:cNvSpPr/>
              <p:nvPr/>
            </p:nvSpPr>
            <p:spPr>
              <a:xfrm>
                <a:off x="4465125" y="1062850"/>
                <a:ext cx="950825" cy="1067925"/>
              </a:xfrm>
              <a:custGeom>
                <a:rect b="b" l="l" r="r" t="t"/>
                <a:pathLst>
                  <a:path extrusionOk="0" h="42717" w="38033">
                    <a:moveTo>
                      <a:pt x="15921" y="1"/>
                    </a:moveTo>
                    <a:cubicBezTo>
                      <a:pt x="15289" y="1"/>
                      <a:pt x="14684" y="359"/>
                      <a:pt x="14393" y="969"/>
                    </a:cubicBezTo>
                    <a:lnTo>
                      <a:pt x="403" y="30866"/>
                    </a:lnTo>
                    <a:cubicBezTo>
                      <a:pt x="0" y="31711"/>
                      <a:pt x="362" y="32716"/>
                      <a:pt x="1207" y="33104"/>
                    </a:cubicBezTo>
                    <a:lnTo>
                      <a:pt x="21375" y="42552"/>
                    </a:lnTo>
                    <a:cubicBezTo>
                      <a:pt x="21613" y="42663"/>
                      <a:pt x="21862" y="42716"/>
                      <a:pt x="22106" y="42716"/>
                    </a:cubicBezTo>
                    <a:cubicBezTo>
                      <a:pt x="22743" y="42716"/>
                      <a:pt x="23345" y="42358"/>
                      <a:pt x="23626" y="41748"/>
                    </a:cubicBezTo>
                    <a:lnTo>
                      <a:pt x="37630" y="11850"/>
                    </a:lnTo>
                    <a:cubicBezTo>
                      <a:pt x="38032" y="11006"/>
                      <a:pt x="37657" y="10001"/>
                      <a:pt x="36813" y="9612"/>
                    </a:cubicBezTo>
                    <a:lnTo>
                      <a:pt x="16644" y="165"/>
                    </a:lnTo>
                    <a:cubicBezTo>
                      <a:pt x="16410" y="53"/>
                      <a:pt x="16164" y="1"/>
                      <a:pt x="15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9"/>
              <p:cNvSpPr/>
              <p:nvPr/>
            </p:nvSpPr>
            <p:spPr>
              <a:xfrm>
                <a:off x="4496275" y="1091425"/>
                <a:ext cx="889850" cy="1008100"/>
              </a:xfrm>
              <a:custGeom>
                <a:rect b="b" l="l" r="r" t="t"/>
                <a:pathLst>
                  <a:path extrusionOk="0" h="40324" w="35594">
                    <a:moveTo>
                      <a:pt x="14179" y="0"/>
                    </a:moveTo>
                    <a:lnTo>
                      <a:pt x="1" y="30286"/>
                    </a:lnTo>
                    <a:lnTo>
                      <a:pt x="21402" y="40323"/>
                    </a:lnTo>
                    <a:lnTo>
                      <a:pt x="35594" y="10037"/>
                    </a:lnTo>
                    <a:lnTo>
                      <a:pt x="14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>
                <a:off x="4986075" y="1251550"/>
                <a:ext cx="190000" cy="88800"/>
              </a:xfrm>
              <a:custGeom>
                <a:rect b="b" l="l" r="r" t="t"/>
                <a:pathLst>
                  <a:path extrusionOk="0" fill="none" h="3552" w="7600">
                    <a:moveTo>
                      <a:pt x="1" y="1"/>
                    </a:moveTo>
                    <a:lnTo>
                      <a:pt x="7599" y="355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9"/>
              <p:cNvSpPr/>
              <p:nvPr/>
            </p:nvSpPr>
            <p:spPr>
              <a:xfrm>
                <a:off x="4933475" y="1277350"/>
                <a:ext cx="349125" cy="163850"/>
              </a:xfrm>
              <a:custGeom>
                <a:rect b="b" l="l" r="r" t="t"/>
                <a:pathLst>
                  <a:path extrusionOk="0" fill="none" h="6554" w="13965">
                    <a:moveTo>
                      <a:pt x="1" y="1"/>
                    </a:moveTo>
                    <a:lnTo>
                      <a:pt x="13965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9"/>
              <p:cNvSpPr/>
              <p:nvPr/>
            </p:nvSpPr>
            <p:spPr>
              <a:xfrm>
                <a:off x="4821250" y="1275675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>
                <a:off x="4801475" y="1317225"/>
                <a:ext cx="442275" cy="207075"/>
              </a:xfrm>
              <a:custGeom>
                <a:rect b="b" l="l" r="r" t="t"/>
                <a:pathLst>
                  <a:path extrusionOk="0" fill="none" h="8283" w="17691">
                    <a:moveTo>
                      <a:pt x="1" y="0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>
                <a:off x="4738500" y="1693450"/>
                <a:ext cx="349450" cy="163850"/>
              </a:xfrm>
              <a:custGeom>
                <a:rect b="b" l="l" r="r" t="t"/>
                <a:pathLst>
                  <a:path extrusionOk="0" fill="none" h="6554" w="13978">
                    <a:moveTo>
                      <a:pt x="1" y="1"/>
                    </a:moveTo>
                    <a:lnTo>
                      <a:pt x="13978" y="6554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9"/>
              <p:cNvSpPr/>
              <p:nvPr/>
            </p:nvSpPr>
            <p:spPr>
              <a:xfrm>
                <a:off x="4626275" y="1691775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90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4606850" y="1733325"/>
                <a:ext cx="441900" cy="207075"/>
              </a:xfrm>
              <a:custGeom>
                <a:rect b="b" l="l" r="r" t="t"/>
                <a:pathLst>
                  <a:path extrusionOk="0" fill="none" h="8283" w="17676">
                    <a:moveTo>
                      <a:pt x="0" y="0"/>
                    </a:moveTo>
                    <a:lnTo>
                      <a:pt x="17676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4587400" y="1774850"/>
                <a:ext cx="441925" cy="207075"/>
              </a:xfrm>
              <a:custGeom>
                <a:rect b="b" l="l" r="r" t="t"/>
                <a:pathLst>
                  <a:path extrusionOk="0" fill="none" h="8283" w="17677">
                    <a:moveTo>
                      <a:pt x="1" y="1"/>
                    </a:moveTo>
                    <a:lnTo>
                      <a:pt x="17677" y="8283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4567650" y="1816400"/>
                <a:ext cx="442250" cy="207075"/>
              </a:xfrm>
              <a:custGeom>
                <a:rect b="b" l="l" r="r" t="t"/>
                <a:pathLst>
                  <a:path extrusionOk="0" fill="none" h="8283" w="17690">
                    <a:moveTo>
                      <a:pt x="0" y="1"/>
                    </a:moveTo>
                    <a:lnTo>
                      <a:pt x="17689" y="8282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4782050" y="1358775"/>
                <a:ext cx="286150" cy="134025"/>
              </a:xfrm>
              <a:custGeom>
                <a:rect b="b" l="l" r="r" t="t"/>
                <a:pathLst>
                  <a:path extrusionOk="0" fill="none" h="5361" w="11446">
                    <a:moveTo>
                      <a:pt x="1" y="0"/>
                    </a:moveTo>
                    <a:lnTo>
                      <a:pt x="11445" y="5360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4815550" y="1425425"/>
                <a:ext cx="199375" cy="93175"/>
              </a:xfrm>
              <a:custGeom>
                <a:rect b="b" l="l" r="r" t="t"/>
                <a:pathLst>
                  <a:path extrusionOk="0" fill="none" h="3727" w="7975">
                    <a:moveTo>
                      <a:pt x="1" y="1"/>
                    </a:moveTo>
                    <a:lnTo>
                      <a:pt x="7974" y="3726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4743200" y="144217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0" y="1"/>
                    </a:moveTo>
                    <a:lnTo>
                      <a:pt x="10091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4723750" y="1483725"/>
                <a:ext cx="252300" cy="117950"/>
              </a:xfrm>
              <a:custGeom>
                <a:rect b="b" l="l" r="r" t="t"/>
                <a:pathLst>
                  <a:path extrusionOk="0" fill="none" h="4718" w="10092">
                    <a:moveTo>
                      <a:pt x="1" y="1"/>
                    </a:moveTo>
                    <a:lnTo>
                      <a:pt x="10092" y="471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4704325" y="1525275"/>
                <a:ext cx="251975" cy="118275"/>
              </a:xfrm>
              <a:custGeom>
                <a:rect b="b" l="l" r="r" t="t"/>
                <a:pathLst>
                  <a:path extrusionOk="0" fill="none" h="4731" w="10079">
                    <a:moveTo>
                      <a:pt x="1" y="0"/>
                    </a:moveTo>
                    <a:lnTo>
                      <a:pt x="10078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4684575" y="1566825"/>
                <a:ext cx="252275" cy="118275"/>
              </a:xfrm>
              <a:custGeom>
                <a:rect b="b" l="l" r="r" t="t"/>
                <a:pathLst>
                  <a:path extrusionOk="0" fill="none" h="4731" w="10091">
                    <a:moveTo>
                      <a:pt x="0" y="0"/>
                    </a:moveTo>
                    <a:lnTo>
                      <a:pt x="10091" y="4731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4665125" y="1608350"/>
                <a:ext cx="398700" cy="186975"/>
              </a:xfrm>
              <a:custGeom>
                <a:rect b="b" l="l" r="r" t="t"/>
                <a:pathLst>
                  <a:path extrusionOk="0" fill="none" h="7479" w="15948">
                    <a:moveTo>
                      <a:pt x="1" y="1"/>
                    </a:moveTo>
                    <a:lnTo>
                      <a:pt x="15948" y="7478"/>
                    </a:lnTo>
                  </a:path>
                </a:pathLst>
              </a:custGeom>
              <a:noFill/>
              <a:ln cap="flat" cmpd="sng" w="5350">
                <a:solidFill>
                  <a:srgbClr val="383536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4993800" y="1577850"/>
                <a:ext cx="129325" cy="128375"/>
              </a:xfrm>
              <a:custGeom>
                <a:rect b="b" l="l" r="r" t="t"/>
                <a:pathLst>
                  <a:path extrusionOk="0" h="5135" w="5173">
                    <a:moveTo>
                      <a:pt x="2872" y="1"/>
                    </a:moveTo>
                    <a:cubicBezTo>
                      <a:pt x="1948" y="1"/>
                      <a:pt x="1093" y="508"/>
                      <a:pt x="643" y="1315"/>
                    </a:cubicBezTo>
                    <a:cubicBezTo>
                      <a:pt x="0" y="2547"/>
                      <a:pt x="442" y="4075"/>
                      <a:pt x="1662" y="4785"/>
                    </a:cubicBezTo>
                    <a:cubicBezTo>
                      <a:pt x="2071" y="5022"/>
                      <a:pt x="2519" y="5135"/>
                      <a:pt x="2962" y="5135"/>
                    </a:cubicBezTo>
                    <a:cubicBezTo>
                      <a:pt x="3824" y="5135"/>
                      <a:pt x="4668" y="4707"/>
                      <a:pt x="5173" y="3928"/>
                    </a:cubicBezTo>
                    <a:lnTo>
                      <a:pt x="2908" y="2614"/>
                    </a:lnTo>
                    <a:lnTo>
                      <a:pt x="2908" y="1"/>
                    </a:lnTo>
                    <a:cubicBezTo>
                      <a:pt x="2896" y="1"/>
                      <a:pt x="2884" y="1"/>
                      <a:pt x="2872" y="1"/>
                    </a:cubicBezTo>
                    <a:close/>
                  </a:path>
                </a:pathLst>
              </a:custGeom>
              <a:solidFill>
                <a:srgbClr val="88AF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>
                <a:off x="5066500" y="1577875"/>
                <a:ext cx="65350" cy="98175"/>
              </a:xfrm>
              <a:custGeom>
                <a:rect b="b" l="l" r="r" t="t"/>
                <a:pathLst>
                  <a:path extrusionOk="0" h="3927" w="2614">
                    <a:moveTo>
                      <a:pt x="0" y="0"/>
                    </a:moveTo>
                    <a:lnTo>
                      <a:pt x="0" y="2613"/>
                    </a:lnTo>
                    <a:lnTo>
                      <a:pt x="2265" y="3927"/>
                    </a:lnTo>
                    <a:cubicBezTo>
                      <a:pt x="2493" y="3525"/>
                      <a:pt x="2613" y="3082"/>
                      <a:pt x="2613" y="2613"/>
                    </a:cubicBezTo>
                    <a:cubicBezTo>
                      <a:pt x="2613" y="1180"/>
                      <a:pt x="1434" y="0"/>
                      <a:pt x="0" y="0"/>
                    </a:cubicBezTo>
                    <a:close/>
                  </a:path>
                </a:pathLst>
              </a:custGeom>
              <a:solidFill>
                <a:srgbClr val="E6F0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>
                <a:off x="4984750" y="1120900"/>
                <a:ext cx="272725" cy="154475"/>
              </a:xfrm>
              <a:custGeom>
                <a:rect b="b" l="l" r="r" t="t"/>
                <a:pathLst>
                  <a:path extrusionOk="0" h="6179" w="10909">
                    <a:moveTo>
                      <a:pt x="1823" y="0"/>
                    </a:moveTo>
                    <a:lnTo>
                      <a:pt x="0" y="1059"/>
                    </a:lnTo>
                    <a:lnTo>
                      <a:pt x="10909" y="6178"/>
                    </a:lnTo>
                    <a:lnTo>
                      <a:pt x="10560" y="4088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>
                <a:off x="4997475" y="1136975"/>
                <a:ext cx="257650" cy="123975"/>
              </a:xfrm>
              <a:custGeom>
                <a:rect b="b" l="l" r="r" t="t"/>
                <a:pathLst>
                  <a:path extrusionOk="0" h="4959" w="10306">
                    <a:moveTo>
                      <a:pt x="215" y="1"/>
                    </a:moveTo>
                    <a:lnTo>
                      <a:pt x="1" y="121"/>
                    </a:lnTo>
                    <a:lnTo>
                      <a:pt x="10306" y="4959"/>
                    </a:lnTo>
                    <a:lnTo>
                      <a:pt x="10266" y="47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C3CCA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>
                <a:off x="4944200" y="1120900"/>
                <a:ext cx="348125" cy="192325"/>
              </a:xfrm>
              <a:custGeom>
                <a:rect b="b" l="l" r="r" t="t"/>
                <a:pathLst>
                  <a:path extrusionOk="0" h="7693" w="13925">
                    <a:moveTo>
                      <a:pt x="711" y="0"/>
                    </a:moveTo>
                    <a:lnTo>
                      <a:pt x="1" y="1501"/>
                    </a:lnTo>
                    <a:lnTo>
                      <a:pt x="13227" y="7693"/>
                    </a:lnTo>
                    <a:lnTo>
                      <a:pt x="13924" y="6192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9"/>
              <p:cNvSpPr/>
              <p:nvPr/>
            </p:nvSpPr>
            <p:spPr>
              <a:xfrm>
                <a:off x="5249075" y="2011050"/>
                <a:ext cx="6725" cy="8825"/>
              </a:xfrm>
              <a:custGeom>
                <a:rect b="b" l="l" r="r" t="t"/>
                <a:pathLst>
                  <a:path extrusionOk="0" h="353" w="269">
                    <a:moveTo>
                      <a:pt x="94" y="1"/>
                    </a:moveTo>
                    <a:lnTo>
                      <a:pt x="14" y="228"/>
                    </a:lnTo>
                    <a:cubicBezTo>
                      <a:pt x="1" y="282"/>
                      <a:pt x="14" y="336"/>
                      <a:pt x="68" y="349"/>
                    </a:cubicBezTo>
                    <a:cubicBezTo>
                      <a:pt x="75" y="351"/>
                      <a:pt x="82" y="353"/>
                      <a:pt x="90" y="353"/>
                    </a:cubicBezTo>
                    <a:cubicBezTo>
                      <a:pt x="126" y="353"/>
                      <a:pt x="164" y="329"/>
                      <a:pt x="175" y="295"/>
                    </a:cubicBezTo>
                    <a:lnTo>
                      <a:pt x="269" y="68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9"/>
              <p:cNvSpPr/>
              <p:nvPr/>
            </p:nvSpPr>
            <p:spPr>
              <a:xfrm>
                <a:off x="5248750" y="1938700"/>
                <a:ext cx="49925" cy="76400"/>
              </a:xfrm>
              <a:custGeom>
                <a:rect b="b" l="l" r="r" t="t"/>
                <a:pathLst>
                  <a:path extrusionOk="0" h="3056" w="1997">
                    <a:moveTo>
                      <a:pt x="228" y="0"/>
                    </a:moveTo>
                    <a:cubicBezTo>
                      <a:pt x="14" y="603"/>
                      <a:pt x="0" y="1823"/>
                      <a:pt x="27" y="2466"/>
                    </a:cubicBezTo>
                    <a:lnTo>
                      <a:pt x="40" y="2962"/>
                    </a:lnTo>
                    <a:lnTo>
                      <a:pt x="295" y="3055"/>
                    </a:lnTo>
                    <a:lnTo>
                      <a:pt x="617" y="2680"/>
                    </a:lnTo>
                    <a:cubicBezTo>
                      <a:pt x="1032" y="2184"/>
                      <a:pt x="1796" y="1233"/>
                      <a:pt x="1997" y="63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5254450" y="1613050"/>
                <a:ext cx="164175" cy="341400"/>
              </a:xfrm>
              <a:custGeom>
                <a:rect b="b" l="l" r="r" t="t"/>
                <a:pathLst>
                  <a:path extrusionOk="0" h="13656" w="6567">
                    <a:moveTo>
                      <a:pt x="4369" y="0"/>
                    </a:moveTo>
                    <a:lnTo>
                      <a:pt x="0" y="13026"/>
                    </a:lnTo>
                    <a:lnTo>
                      <a:pt x="1769" y="13656"/>
                    </a:lnTo>
                    <a:lnTo>
                      <a:pt x="6566" y="764"/>
                    </a:lnTo>
                    <a:lnTo>
                      <a:pt x="4369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9"/>
              <p:cNvSpPr/>
              <p:nvPr/>
            </p:nvSpPr>
            <p:spPr>
              <a:xfrm>
                <a:off x="5307025" y="1781900"/>
                <a:ext cx="49625" cy="17450"/>
              </a:xfrm>
              <a:custGeom>
                <a:rect b="b" l="l" r="r" t="t"/>
                <a:pathLst>
                  <a:path extrusionOk="0" fill="none" h="698" w="1985">
                    <a:moveTo>
                      <a:pt x="1" y="0"/>
                    </a:moveTo>
                    <a:lnTo>
                      <a:pt x="1984" y="697"/>
                    </a:lnTo>
                  </a:path>
                </a:pathLst>
              </a:custGeom>
              <a:noFill/>
              <a:ln cap="flat" cmpd="sng" w="4350">
                <a:solidFill>
                  <a:srgbClr val="C3CCA2"/>
                </a:solidFill>
                <a:prstDash val="solid"/>
                <a:miter lim="134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9"/>
              <p:cNvSpPr/>
              <p:nvPr/>
            </p:nvSpPr>
            <p:spPr>
              <a:xfrm>
                <a:off x="5409550" y="1435450"/>
                <a:ext cx="65350" cy="81475"/>
              </a:xfrm>
              <a:custGeom>
                <a:rect b="b" l="l" r="r" t="t"/>
                <a:pathLst>
                  <a:path extrusionOk="0" h="3259" w="2614">
                    <a:moveTo>
                      <a:pt x="1579" y="1"/>
                    </a:moveTo>
                    <a:cubicBezTo>
                      <a:pt x="1200" y="1"/>
                      <a:pt x="848" y="239"/>
                      <a:pt x="711" y="618"/>
                    </a:cubicBezTo>
                    <a:lnTo>
                      <a:pt x="1" y="2642"/>
                    </a:lnTo>
                    <a:lnTo>
                      <a:pt x="1729" y="3258"/>
                    </a:lnTo>
                    <a:lnTo>
                      <a:pt x="2453" y="1235"/>
                    </a:lnTo>
                    <a:cubicBezTo>
                      <a:pt x="2614" y="752"/>
                      <a:pt x="2373" y="230"/>
                      <a:pt x="1890" y="55"/>
                    </a:cubicBezTo>
                    <a:cubicBezTo>
                      <a:pt x="1787" y="18"/>
                      <a:pt x="1682" y="1"/>
                      <a:pt x="1579" y="1"/>
                    </a:cubicBez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5408875" y="1498125"/>
                <a:ext cx="81100" cy="210750"/>
              </a:xfrm>
              <a:custGeom>
                <a:rect b="b" l="l" r="r" t="t"/>
                <a:pathLst>
                  <a:path extrusionOk="0" h="8430" w="3244">
                    <a:moveTo>
                      <a:pt x="2936" y="1"/>
                    </a:moveTo>
                    <a:lnTo>
                      <a:pt x="1" y="8309"/>
                    </a:lnTo>
                    <a:lnTo>
                      <a:pt x="309" y="8430"/>
                    </a:lnTo>
                    <a:lnTo>
                      <a:pt x="3244" y="108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9"/>
              <p:cNvSpPr/>
              <p:nvPr/>
            </p:nvSpPr>
            <p:spPr>
              <a:xfrm>
                <a:off x="5401525" y="1664450"/>
                <a:ext cx="22125" cy="41425"/>
              </a:xfrm>
              <a:custGeom>
                <a:rect b="b" l="l" r="r" t="t"/>
                <a:pathLst>
                  <a:path extrusionOk="0" h="1657" w="885">
                    <a:moveTo>
                      <a:pt x="752" y="0"/>
                    </a:moveTo>
                    <a:cubicBezTo>
                      <a:pt x="593" y="0"/>
                      <a:pt x="441" y="92"/>
                      <a:pt x="389" y="249"/>
                    </a:cubicBezTo>
                    <a:lnTo>
                      <a:pt x="67" y="1174"/>
                    </a:lnTo>
                    <a:cubicBezTo>
                      <a:pt x="0" y="1375"/>
                      <a:pt x="94" y="1589"/>
                      <a:pt x="295" y="1656"/>
                    </a:cubicBezTo>
                    <a:lnTo>
                      <a:pt x="884" y="21"/>
                    </a:lnTo>
                    <a:cubicBezTo>
                      <a:pt x="841" y="7"/>
                      <a:pt x="796" y="0"/>
                      <a:pt x="752" y="0"/>
                    </a:cubicBez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>
                <a:off x="5301350" y="1455575"/>
                <a:ext cx="175225" cy="345450"/>
              </a:xfrm>
              <a:custGeom>
                <a:rect b="b" l="l" r="r" t="t"/>
                <a:pathLst>
                  <a:path extrusionOk="0" h="13818" w="7009">
                    <a:moveTo>
                      <a:pt x="4583" y="1"/>
                    </a:moveTo>
                    <a:lnTo>
                      <a:pt x="0" y="12960"/>
                    </a:lnTo>
                    <a:lnTo>
                      <a:pt x="2426" y="13817"/>
                    </a:lnTo>
                    <a:lnTo>
                      <a:pt x="7009" y="859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5400850" y="1487075"/>
                <a:ext cx="64675" cy="32525"/>
              </a:xfrm>
              <a:custGeom>
                <a:rect b="b" l="l" r="r" t="t"/>
                <a:pathLst>
                  <a:path extrusionOk="0" h="1301" w="2587">
                    <a:moveTo>
                      <a:pt x="161" y="1"/>
                    </a:moveTo>
                    <a:lnTo>
                      <a:pt x="0" y="443"/>
                    </a:lnTo>
                    <a:lnTo>
                      <a:pt x="2426" y="1300"/>
                    </a:lnTo>
                    <a:lnTo>
                      <a:pt x="2587" y="85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29"/>
          <p:cNvGrpSpPr/>
          <p:nvPr/>
        </p:nvGrpSpPr>
        <p:grpSpPr>
          <a:xfrm>
            <a:off x="5380280" y="1486153"/>
            <a:ext cx="2753468" cy="2350188"/>
            <a:chOff x="4760475" y="894800"/>
            <a:chExt cx="367850" cy="304200"/>
          </a:xfrm>
        </p:grpSpPr>
        <p:sp>
          <p:nvSpPr>
            <p:cNvPr id="224" name="Google Shape;224;p29"/>
            <p:cNvSpPr/>
            <p:nvPr/>
          </p:nvSpPr>
          <p:spPr>
            <a:xfrm>
              <a:off x="4852800" y="967225"/>
              <a:ext cx="46325" cy="46350"/>
            </a:xfrm>
            <a:custGeom>
              <a:rect b="b" l="l" r="r" t="t"/>
              <a:pathLst>
                <a:path extrusionOk="0" h="1854" w="1853">
                  <a:moveTo>
                    <a:pt x="929" y="1"/>
                  </a:moveTo>
                  <a:cubicBezTo>
                    <a:pt x="570" y="254"/>
                    <a:pt x="258" y="566"/>
                    <a:pt x="0" y="925"/>
                  </a:cubicBezTo>
                  <a:cubicBezTo>
                    <a:pt x="258" y="1284"/>
                    <a:pt x="570" y="1596"/>
                    <a:pt x="929" y="1853"/>
                  </a:cubicBezTo>
                  <a:cubicBezTo>
                    <a:pt x="1283" y="1596"/>
                    <a:pt x="1599" y="1284"/>
                    <a:pt x="1853" y="925"/>
                  </a:cubicBezTo>
                  <a:cubicBezTo>
                    <a:pt x="1728" y="746"/>
                    <a:pt x="1584" y="578"/>
                    <a:pt x="1428" y="422"/>
                  </a:cubicBezTo>
                  <a:cubicBezTo>
                    <a:pt x="1272" y="270"/>
                    <a:pt x="1104" y="126"/>
                    <a:pt x="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5" name="Google Shape;225;p29"/>
            <p:cNvSpPr/>
            <p:nvPr/>
          </p:nvSpPr>
          <p:spPr>
            <a:xfrm>
              <a:off x="4897150" y="1011500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492" y="0"/>
                  </a:moveTo>
                  <a:lnTo>
                    <a:pt x="492" y="0"/>
                  </a:lnTo>
                  <a:cubicBezTo>
                    <a:pt x="414" y="86"/>
                    <a:pt x="336" y="168"/>
                    <a:pt x="254" y="254"/>
                  </a:cubicBezTo>
                  <a:cubicBezTo>
                    <a:pt x="172" y="336"/>
                    <a:pt x="87" y="414"/>
                    <a:pt x="1" y="488"/>
                  </a:cubicBezTo>
                  <a:cubicBezTo>
                    <a:pt x="86" y="508"/>
                    <a:pt x="165" y="519"/>
                    <a:pt x="234" y="519"/>
                  </a:cubicBezTo>
                  <a:cubicBezTo>
                    <a:pt x="334" y="519"/>
                    <a:pt x="411" y="497"/>
                    <a:pt x="453" y="453"/>
                  </a:cubicBezTo>
                  <a:cubicBezTo>
                    <a:pt x="527" y="378"/>
                    <a:pt x="539" y="211"/>
                    <a:pt x="4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4841400" y="956125"/>
              <a:ext cx="13375" cy="12975"/>
            </a:xfrm>
            <a:custGeom>
              <a:rect b="b" l="l" r="r" t="t"/>
              <a:pathLst>
                <a:path extrusionOk="0" h="519" w="535">
                  <a:moveTo>
                    <a:pt x="308" y="0"/>
                  </a:moveTo>
                  <a:cubicBezTo>
                    <a:pt x="207" y="0"/>
                    <a:pt x="125" y="24"/>
                    <a:pt x="82" y="67"/>
                  </a:cubicBezTo>
                  <a:cubicBezTo>
                    <a:pt x="12" y="137"/>
                    <a:pt x="0" y="308"/>
                    <a:pt x="47" y="519"/>
                  </a:cubicBezTo>
                  <a:cubicBezTo>
                    <a:pt x="121" y="437"/>
                    <a:pt x="199" y="351"/>
                    <a:pt x="285" y="265"/>
                  </a:cubicBezTo>
                  <a:cubicBezTo>
                    <a:pt x="367" y="184"/>
                    <a:pt x="453" y="106"/>
                    <a:pt x="534" y="31"/>
                  </a:cubicBezTo>
                  <a:cubicBezTo>
                    <a:pt x="460" y="12"/>
                    <a:pt x="382" y="0"/>
                    <a:pt x="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4897150" y="956125"/>
              <a:ext cx="13475" cy="12975"/>
            </a:xfrm>
            <a:custGeom>
              <a:rect b="b" l="l" r="r" t="t"/>
              <a:pathLst>
                <a:path extrusionOk="0" h="519" w="539">
                  <a:moveTo>
                    <a:pt x="231" y="0"/>
                  </a:moveTo>
                  <a:cubicBezTo>
                    <a:pt x="153" y="4"/>
                    <a:pt x="75" y="12"/>
                    <a:pt x="1" y="31"/>
                  </a:cubicBezTo>
                  <a:cubicBezTo>
                    <a:pt x="87" y="106"/>
                    <a:pt x="172" y="184"/>
                    <a:pt x="254" y="265"/>
                  </a:cubicBezTo>
                  <a:cubicBezTo>
                    <a:pt x="336" y="351"/>
                    <a:pt x="414" y="437"/>
                    <a:pt x="492" y="519"/>
                  </a:cubicBezTo>
                  <a:cubicBezTo>
                    <a:pt x="539" y="308"/>
                    <a:pt x="527" y="141"/>
                    <a:pt x="453" y="67"/>
                  </a:cubicBezTo>
                  <a:cubicBezTo>
                    <a:pt x="410" y="24"/>
                    <a:pt x="332" y="0"/>
                    <a:pt x="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4760475" y="894800"/>
              <a:ext cx="367850" cy="169850"/>
            </a:xfrm>
            <a:custGeom>
              <a:rect b="b" l="l" r="r" t="t"/>
              <a:pathLst>
                <a:path extrusionOk="0" h="6794" w="14714">
                  <a:moveTo>
                    <a:pt x="10752" y="1697"/>
                  </a:moveTo>
                  <a:cubicBezTo>
                    <a:pt x="10986" y="1697"/>
                    <a:pt x="11177" y="1888"/>
                    <a:pt x="11177" y="2122"/>
                  </a:cubicBezTo>
                  <a:cubicBezTo>
                    <a:pt x="11177" y="2356"/>
                    <a:pt x="10986" y="2547"/>
                    <a:pt x="10752" y="2547"/>
                  </a:cubicBezTo>
                  <a:lnTo>
                    <a:pt x="9055" y="2547"/>
                  </a:lnTo>
                  <a:cubicBezTo>
                    <a:pt x="8821" y="2547"/>
                    <a:pt x="8630" y="2356"/>
                    <a:pt x="8630" y="2122"/>
                  </a:cubicBezTo>
                  <a:cubicBezTo>
                    <a:pt x="8630" y="1888"/>
                    <a:pt x="8821" y="1697"/>
                    <a:pt x="9055" y="1697"/>
                  </a:cubicBezTo>
                  <a:close/>
                  <a:moveTo>
                    <a:pt x="10752" y="3397"/>
                  </a:moveTo>
                  <a:cubicBezTo>
                    <a:pt x="10986" y="3397"/>
                    <a:pt x="11177" y="3584"/>
                    <a:pt x="11177" y="3822"/>
                  </a:cubicBezTo>
                  <a:cubicBezTo>
                    <a:pt x="11177" y="4056"/>
                    <a:pt x="10986" y="4247"/>
                    <a:pt x="10752" y="4247"/>
                  </a:cubicBezTo>
                  <a:lnTo>
                    <a:pt x="8490" y="4247"/>
                  </a:lnTo>
                  <a:cubicBezTo>
                    <a:pt x="8252" y="4247"/>
                    <a:pt x="8065" y="4056"/>
                    <a:pt x="8065" y="3822"/>
                  </a:cubicBezTo>
                  <a:cubicBezTo>
                    <a:pt x="8065" y="3584"/>
                    <a:pt x="8252" y="3397"/>
                    <a:pt x="8490" y="3397"/>
                  </a:cubicBezTo>
                  <a:close/>
                  <a:moveTo>
                    <a:pt x="10752" y="5093"/>
                  </a:moveTo>
                  <a:cubicBezTo>
                    <a:pt x="10986" y="5093"/>
                    <a:pt x="11177" y="5284"/>
                    <a:pt x="11177" y="5518"/>
                  </a:cubicBezTo>
                  <a:cubicBezTo>
                    <a:pt x="11177" y="5752"/>
                    <a:pt x="10986" y="5943"/>
                    <a:pt x="10752" y="5943"/>
                  </a:cubicBezTo>
                  <a:lnTo>
                    <a:pt x="8490" y="5943"/>
                  </a:lnTo>
                  <a:cubicBezTo>
                    <a:pt x="8252" y="5943"/>
                    <a:pt x="8065" y="5752"/>
                    <a:pt x="8065" y="5518"/>
                  </a:cubicBezTo>
                  <a:cubicBezTo>
                    <a:pt x="8065" y="5284"/>
                    <a:pt x="8252" y="5093"/>
                    <a:pt x="8490" y="5093"/>
                  </a:cubicBezTo>
                  <a:close/>
                  <a:moveTo>
                    <a:pt x="3543" y="1605"/>
                  </a:moveTo>
                  <a:cubicBezTo>
                    <a:pt x="3742" y="1605"/>
                    <a:pt x="3958" y="1643"/>
                    <a:pt x="4189" y="1720"/>
                  </a:cubicBezTo>
                  <a:cubicBezTo>
                    <a:pt x="4337" y="1771"/>
                    <a:pt x="4477" y="1829"/>
                    <a:pt x="4618" y="1903"/>
                  </a:cubicBezTo>
                  <a:cubicBezTo>
                    <a:pt x="4996" y="1708"/>
                    <a:pt x="5366" y="1607"/>
                    <a:pt x="5695" y="1607"/>
                  </a:cubicBezTo>
                  <a:cubicBezTo>
                    <a:pt x="6023" y="1607"/>
                    <a:pt x="6310" y="1708"/>
                    <a:pt x="6521" y="1919"/>
                  </a:cubicBezTo>
                  <a:cubicBezTo>
                    <a:pt x="6938" y="2340"/>
                    <a:pt x="6922" y="3062"/>
                    <a:pt x="6536" y="3822"/>
                  </a:cubicBezTo>
                  <a:cubicBezTo>
                    <a:pt x="6926" y="4579"/>
                    <a:pt x="6942" y="5304"/>
                    <a:pt x="6521" y="5721"/>
                  </a:cubicBezTo>
                  <a:cubicBezTo>
                    <a:pt x="6310" y="5932"/>
                    <a:pt x="6022" y="6033"/>
                    <a:pt x="5694" y="6033"/>
                  </a:cubicBezTo>
                  <a:cubicBezTo>
                    <a:pt x="5366" y="6033"/>
                    <a:pt x="4996" y="5932"/>
                    <a:pt x="4618" y="5737"/>
                  </a:cubicBezTo>
                  <a:cubicBezTo>
                    <a:pt x="4477" y="5811"/>
                    <a:pt x="4337" y="5869"/>
                    <a:pt x="4189" y="5920"/>
                  </a:cubicBezTo>
                  <a:cubicBezTo>
                    <a:pt x="3978" y="5994"/>
                    <a:pt x="3760" y="6033"/>
                    <a:pt x="3541" y="6037"/>
                  </a:cubicBezTo>
                  <a:cubicBezTo>
                    <a:pt x="3210" y="6037"/>
                    <a:pt x="2925" y="5932"/>
                    <a:pt x="2719" y="5721"/>
                  </a:cubicBezTo>
                  <a:cubicBezTo>
                    <a:pt x="2297" y="5300"/>
                    <a:pt x="2313" y="4579"/>
                    <a:pt x="2699" y="3822"/>
                  </a:cubicBezTo>
                  <a:cubicBezTo>
                    <a:pt x="2313" y="3062"/>
                    <a:pt x="2297" y="2340"/>
                    <a:pt x="2719" y="1919"/>
                  </a:cubicBezTo>
                  <a:cubicBezTo>
                    <a:pt x="2929" y="1711"/>
                    <a:pt x="3210" y="1605"/>
                    <a:pt x="3543" y="1605"/>
                  </a:cubicBezTo>
                  <a:close/>
                  <a:moveTo>
                    <a:pt x="1276" y="0"/>
                  </a:moveTo>
                  <a:cubicBezTo>
                    <a:pt x="570" y="0"/>
                    <a:pt x="1" y="570"/>
                    <a:pt x="1" y="1276"/>
                  </a:cubicBezTo>
                  <a:lnTo>
                    <a:pt x="1" y="6794"/>
                  </a:lnTo>
                  <a:lnTo>
                    <a:pt x="14714" y="6794"/>
                  </a:lnTo>
                  <a:lnTo>
                    <a:pt x="14714" y="1276"/>
                  </a:lnTo>
                  <a:cubicBezTo>
                    <a:pt x="14714" y="570"/>
                    <a:pt x="14144" y="0"/>
                    <a:pt x="134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4760475" y="1085875"/>
              <a:ext cx="367850" cy="42425"/>
            </a:xfrm>
            <a:custGeom>
              <a:rect b="b" l="l" r="r" t="t"/>
              <a:pathLst>
                <a:path extrusionOk="0" h="1697" w="14714">
                  <a:moveTo>
                    <a:pt x="1" y="1"/>
                  </a:moveTo>
                  <a:lnTo>
                    <a:pt x="1" y="422"/>
                  </a:lnTo>
                  <a:cubicBezTo>
                    <a:pt x="1" y="1124"/>
                    <a:pt x="570" y="1693"/>
                    <a:pt x="1276" y="1697"/>
                  </a:cubicBezTo>
                  <a:lnTo>
                    <a:pt x="13442" y="1697"/>
                  </a:lnTo>
                  <a:cubicBezTo>
                    <a:pt x="14144" y="1693"/>
                    <a:pt x="14714" y="1124"/>
                    <a:pt x="14714" y="422"/>
                  </a:cubicBezTo>
                  <a:lnTo>
                    <a:pt x="147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4841400" y="1011500"/>
              <a:ext cx="13375" cy="13000"/>
            </a:xfrm>
            <a:custGeom>
              <a:rect b="b" l="l" r="r" t="t"/>
              <a:pathLst>
                <a:path extrusionOk="0" h="520" w="535">
                  <a:moveTo>
                    <a:pt x="47" y="0"/>
                  </a:moveTo>
                  <a:cubicBezTo>
                    <a:pt x="0" y="211"/>
                    <a:pt x="12" y="382"/>
                    <a:pt x="82" y="453"/>
                  </a:cubicBezTo>
                  <a:cubicBezTo>
                    <a:pt x="127" y="497"/>
                    <a:pt x="207" y="519"/>
                    <a:pt x="310" y="519"/>
                  </a:cubicBezTo>
                  <a:cubicBezTo>
                    <a:pt x="377" y="519"/>
                    <a:pt x="453" y="510"/>
                    <a:pt x="534" y="492"/>
                  </a:cubicBezTo>
                  <a:cubicBezTo>
                    <a:pt x="453" y="417"/>
                    <a:pt x="367" y="336"/>
                    <a:pt x="285" y="254"/>
                  </a:cubicBezTo>
                  <a:cubicBezTo>
                    <a:pt x="199" y="168"/>
                    <a:pt x="121" y="86"/>
                    <a:pt x="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848500" y="1149450"/>
              <a:ext cx="191800" cy="49550"/>
            </a:xfrm>
            <a:custGeom>
              <a:rect b="b" l="l" r="r" t="t"/>
              <a:pathLst>
                <a:path extrusionOk="0" h="1982" w="7672">
                  <a:moveTo>
                    <a:pt x="1717" y="0"/>
                  </a:moveTo>
                  <a:lnTo>
                    <a:pt x="1717" y="1135"/>
                  </a:lnTo>
                  <a:lnTo>
                    <a:pt x="442" y="1135"/>
                  </a:lnTo>
                  <a:cubicBezTo>
                    <a:pt x="435" y="1135"/>
                    <a:pt x="428" y="1134"/>
                    <a:pt x="421" y="1134"/>
                  </a:cubicBezTo>
                  <a:cubicBezTo>
                    <a:pt x="189" y="1134"/>
                    <a:pt x="1" y="1325"/>
                    <a:pt x="1" y="1556"/>
                  </a:cubicBezTo>
                  <a:cubicBezTo>
                    <a:pt x="1" y="1793"/>
                    <a:pt x="192" y="1981"/>
                    <a:pt x="427" y="1981"/>
                  </a:cubicBezTo>
                  <a:cubicBezTo>
                    <a:pt x="432" y="1981"/>
                    <a:pt x="437" y="1981"/>
                    <a:pt x="442" y="1981"/>
                  </a:cubicBezTo>
                  <a:lnTo>
                    <a:pt x="7231" y="1981"/>
                  </a:lnTo>
                  <a:cubicBezTo>
                    <a:pt x="7235" y="1981"/>
                    <a:pt x="7240" y="1981"/>
                    <a:pt x="7245" y="1981"/>
                  </a:cubicBezTo>
                  <a:cubicBezTo>
                    <a:pt x="7480" y="1981"/>
                    <a:pt x="7671" y="1793"/>
                    <a:pt x="7671" y="1556"/>
                  </a:cubicBezTo>
                  <a:cubicBezTo>
                    <a:pt x="7671" y="1325"/>
                    <a:pt x="7484" y="1134"/>
                    <a:pt x="7251" y="1134"/>
                  </a:cubicBezTo>
                  <a:cubicBezTo>
                    <a:pt x="7245" y="1134"/>
                    <a:pt x="7238" y="1135"/>
                    <a:pt x="7231" y="1135"/>
                  </a:cubicBezTo>
                  <a:lnTo>
                    <a:pt x="5959" y="1135"/>
                  </a:lnTo>
                  <a:lnTo>
                    <a:pt x="59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2" name="Google Shape;232;p29"/>
          <p:cNvGrpSpPr/>
          <p:nvPr/>
        </p:nvGrpSpPr>
        <p:grpSpPr>
          <a:xfrm>
            <a:off x="7390018" y="2831088"/>
            <a:ext cx="1357323" cy="1346201"/>
            <a:chOff x="1679325" y="831100"/>
            <a:chExt cx="370975" cy="367925"/>
          </a:xfrm>
        </p:grpSpPr>
        <p:sp>
          <p:nvSpPr>
            <p:cNvPr id="233" name="Google Shape;233;p29"/>
            <p:cNvSpPr/>
            <p:nvPr/>
          </p:nvSpPr>
          <p:spPr>
            <a:xfrm>
              <a:off x="1679325" y="1050875"/>
              <a:ext cx="151225" cy="148150"/>
            </a:xfrm>
            <a:custGeom>
              <a:rect b="b" l="l" r="r" t="t"/>
              <a:pathLst>
                <a:path extrusionOk="0" h="5926" w="6049">
                  <a:moveTo>
                    <a:pt x="5448" y="1"/>
                  </a:moveTo>
                  <a:lnTo>
                    <a:pt x="4691" y="757"/>
                  </a:lnTo>
                  <a:lnTo>
                    <a:pt x="4621" y="683"/>
                  </a:lnTo>
                  <a:cubicBezTo>
                    <a:pt x="4372" y="434"/>
                    <a:pt x="4045" y="309"/>
                    <a:pt x="3718" y="309"/>
                  </a:cubicBezTo>
                  <a:cubicBezTo>
                    <a:pt x="3392" y="309"/>
                    <a:pt x="3065" y="434"/>
                    <a:pt x="2816" y="683"/>
                  </a:cubicBezTo>
                  <a:lnTo>
                    <a:pt x="495" y="3007"/>
                  </a:lnTo>
                  <a:cubicBezTo>
                    <a:pt x="0" y="3506"/>
                    <a:pt x="0" y="4310"/>
                    <a:pt x="495" y="4809"/>
                  </a:cubicBezTo>
                  <a:lnTo>
                    <a:pt x="1240" y="5554"/>
                  </a:lnTo>
                  <a:cubicBezTo>
                    <a:pt x="1490" y="5801"/>
                    <a:pt x="1815" y="5925"/>
                    <a:pt x="2141" y="5925"/>
                  </a:cubicBezTo>
                  <a:cubicBezTo>
                    <a:pt x="2467" y="5925"/>
                    <a:pt x="2792" y="5801"/>
                    <a:pt x="3042" y="5554"/>
                  </a:cubicBezTo>
                  <a:lnTo>
                    <a:pt x="5366" y="3230"/>
                  </a:lnTo>
                  <a:cubicBezTo>
                    <a:pt x="5861" y="2730"/>
                    <a:pt x="5861" y="1923"/>
                    <a:pt x="5366" y="1428"/>
                  </a:cubicBezTo>
                  <a:lnTo>
                    <a:pt x="5292" y="1354"/>
                  </a:lnTo>
                  <a:lnTo>
                    <a:pt x="6048" y="601"/>
                  </a:lnTo>
                  <a:cubicBezTo>
                    <a:pt x="5939" y="508"/>
                    <a:pt x="5838" y="414"/>
                    <a:pt x="5736" y="313"/>
                  </a:cubicBezTo>
                  <a:cubicBezTo>
                    <a:pt x="5635" y="211"/>
                    <a:pt x="5541" y="106"/>
                    <a:pt x="5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1788025" y="831100"/>
              <a:ext cx="262275" cy="249025"/>
            </a:xfrm>
            <a:custGeom>
              <a:rect b="b" l="l" r="r" t="t"/>
              <a:pathLst>
                <a:path extrusionOk="0" h="9961" w="10491">
                  <a:moveTo>
                    <a:pt x="5227" y="2575"/>
                  </a:moveTo>
                  <a:cubicBezTo>
                    <a:pt x="5336" y="2575"/>
                    <a:pt x="5444" y="2617"/>
                    <a:pt x="5526" y="2701"/>
                  </a:cubicBezTo>
                  <a:lnTo>
                    <a:pt x="6095" y="3270"/>
                  </a:lnTo>
                  <a:cubicBezTo>
                    <a:pt x="6259" y="3434"/>
                    <a:pt x="6259" y="3703"/>
                    <a:pt x="6095" y="3866"/>
                  </a:cubicBezTo>
                  <a:lnTo>
                    <a:pt x="6095" y="3870"/>
                  </a:lnTo>
                  <a:cubicBezTo>
                    <a:pt x="6011" y="3952"/>
                    <a:pt x="5902" y="3993"/>
                    <a:pt x="5793" y="3993"/>
                  </a:cubicBezTo>
                  <a:cubicBezTo>
                    <a:pt x="5685" y="3993"/>
                    <a:pt x="5577" y="3952"/>
                    <a:pt x="5495" y="3870"/>
                  </a:cubicBezTo>
                  <a:lnTo>
                    <a:pt x="4925" y="3301"/>
                  </a:lnTo>
                  <a:cubicBezTo>
                    <a:pt x="4762" y="3133"/>
                    <a:pt x="4762" y="2864"/>
                    <a:pt x="4925" y="2701"/>
                  </a:cubicBezTo>
                  <a:cubicBezTo>
                    <a:pt x="5009" y="2617"/>
                    <a:pt x="5118" y="2575"/>
                    <a:pt x="5227" y="2575"/>
                  </a:cubicBezTo>
                  <a:close/>
                  <a:moveTo>
                    <a:pt x="4096" y="4274"/>
                  </a:moveTo>
                  <a:cubicBezTo>
                    <a:pt x="4205" y="4274"/>
                    <a:pt x="4313" y="4315"/>
                    <a:pt x="4395" y="4397"/>
                  </a:cubicBezTo>
                  <a:cubicBezTo>
                    <a:pt x="4559" y="4565"/>
                    <a:pt x="4559" y="4834"/>
                    <a:pt x="4395" y="4997"/>
                  </a:cubicBezTo>
                  <a:lnTo>
                    <a:pt x="3830" y="5567"/>
                  </a:lnTo>
                  <a:cubicBezTo>
                    <a:pt x="3747" y="5653"/>
                    <a:pt x="3636" y="5696"/>
                    <a:pt x="3525" y="5696"/>
                  </a:cubicBezTo>
                  <a:cubicBezTo>
                    <a:pt x="3415" y="5696"/>
                    <a:pt x="3305" y="5654"/>
                    <a:pt x="3221" y="5571"/>
                  </a:cubicBezTo>
                  <a:cubicBezTo>
                    <a:pt x="3054" y="5403"/>
                    <a:pt x="3057" y="5130"/>
                    <a:pt x="3229" y="4966"/>
                  </a:cubicBezTo>
                  <a:lnTo>
                    <a:pt x="3794" y="4397"/>
                  </a:lnTo>
                  <a:cubicBezTo>
                    <a:pt x="3878" y="4315"/>
                    <a:pt x="3987" y="4274"/>
                    <a:pt x="4096" y="4274"/>
                  </a:cubicBezTo>
                  <a:close/>
                  <a:moveTo>
                    <a:pt x="7498" y="4270"/>
                  </a:moveTo>
                  <a:cubicBezTo>
                    <a:pt x="7606" y="4270"/>
                    <a:pt x="7715" y="4311"/>
                    <a:pt x="7799" y="4393"/>
                  </a:cubicBezTo>
                  <a:cubicBezTo>
                    <a:pt x="7967" y="4561"/>
                    <a:pt x="7963" y="4837"/>
                    <a:pt x="7792" y="5001"/>
                  </a:cubicBezTo>
                  <a:lnTo>
                    <a:pt x="7226" y="5567"/>
                  </a:lnTo>
                  <a:cubicBezTo>
                    <a:pt x="7143" y="5654"/>
                    <a:pt x="7030" y="5698"/>
                    <a:pt x="6918" y="5698"/>
                  </a:cubicBezTo>
                  <a:cubicBezTo>
                    <a:pt x="6809" y="5698"/>
                    <a:pt x="6700" y="5657"/>
                    <a:pt x="6618" y="5575"/>
                  </a:cubicBezTo>
                  <a:cubicBezTo>
                    <a:pt x="6450" y="5407"/>
                    <a:pt x="6454" y="5130"/>
                    <a:pt x="6626" y="4966"/>
                  </a:cubicBezTo>
                  <a:lnTo>
                    <a:pt x="7191" y="4401"/>
                  </a:lnTo>
                  <a:cubicBezTo>
                    <a:pt x="7274" y="4313"/>
                    <a:pt x="7386" y="4270"/>
                    <a:pt x="7498" y="4270"/>
                  </a:cubicBezTo>
                  <a:close/>
                  <a:moveTo>
                    <a:pt x="5226" y="5971"/>
                  </a:moveTo>
                  <a:cubicBezTo>
                    <a:pt x="5335" y="5971"/>
                    <a:pt x="5444" y="6013"/>
                    <a:pt x="5526" y="6097"/>
                  </a:cubicBezTo>
                  <a:lnTo>
                    <a:pt x="6095" y="6662"/>
                  </a:lnTo>
                  <a:cubicBezTo>
                    <a:pt x="6263" y="6826"/>
                    <a:pt x="6263" y="7099"/>
                    <a:pt x="6095" y="7267"/>
                  </a:cubicBezTo>
                  <a:cubicBezTo>
                    <a:pt x="6011" y="7349"/>
                    <a:pt x="5902" y="7390"/>
                    <a:pt x="5793" y="7390"/>
                  </a:cubicBezTo>
                  <a:cubicBezTo>
                    <a:pt x="5685" y="7390"/>
                    <a:pt x="5577" y="7349"/>
                    <a:pt x="5495" y="7267"/>
                  </a:cubicBezTo>
                  <a:lnTo>
                    <a:pt x="4925" y="6698"/>
                  </a:lnTo>
                  <a:cubicBezTo>
                    <a:pt x="4762" y="6534"/>
                    <a:pt x="4758" y="6265"/>
                    <a:pt x="4925" y="6097"/>
                  </a:cubicBezTo>
                  <a:cubicBezTo>
                    <a:pt x="5007" y="6013"/>
                    <a:pt x="5116" y="5971"/>
                    <a:pt x="5226" y="5971"/>
                  </a:cubicBezTo>
                  <a:close/>
                  <a:moveTo>
                    <a:pt x="5508" y="0"/>
                  </a:moveTo>
                  <a:cubicBezTo>
                    <a:pt x="4550" y="0"/>
                    <a:pt x="3588" y="276"/>
                    <a:pt x="2745" y="840"/>
                  </a:cubicBezTo>
                  <a:cubicBezTo>
                    <a:pt x="768" y="2158"/>
                    <a:pt x="0" y="4689"/>
                    <a:pt x="909" y="6885"/>
                  </a:cubicBezTo>
                  <a:cubicBezTo>
                    <a:pt x="1690" y="8770"/>
                    <a:pt x="3526" y="9960"/>
                    <a:pt x="5506" y="9960"/>
                  </a:cubicBezTo>
                  <a:cubicBezTo>
                    <a:pt x="5827" y="9960"/>
                    <a:pt x="6152" y="9929"/>
                    <a:pt x="6477" y="9864"/>
                  </a:cubicBezTo>
                  <a:cubicBezTo>
                    <a:pt x="8809" y="9400"/>
                    <a:pt x="10486" y="7357"/>
                    <a:pt x="10490" y="4982"/>
                  </a:cubicBezTo>
                  <a:cubicBezTo>
                    <a:pt x="10486" y="3660"/>
                    <a:pt x="9964" y="2396"/>
                    <a:pt x="9032" y="1460"/>
                  </a:cubicBezTo>
                  <a:cubicBezTo>
                    <a:pt x="8068" y="497"/>
                    <a:pt x="6793" y="0"/>
                    <a:pt x="5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5" name="Google Shape;235;p29"/>
          <p:cNvSpPr txBox="1"/>
          <p:nvPr>
            <p:ph idx="1" type="body"/>
          </p:nvPr>
        </p:nvSpPr>
        <p:spPr>
          <a:xfrm>
            <a:off x="233075" y="1486138"/>
            <a:ext cx="48918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Delivered whole of the </a:t>
            </a:r>
            <a:r>
              <a:rPr b="1" lang="en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matching system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some part of the </a:t>
            </a:r>
            <a:r>
              <a:rPr b="1" lang="en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registration system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1" name="Google Shape;241;p30"/>
          <p:cNvGrpSpPr/>
          <p:nvPr/>
        </p:nvGrpSpPr>
        <p:grpSpPr>
          <a:xfrm>
            <a:off x="252588" y="221975"/>
            <a:ext cx="8638825" cy="3639275"/>
            <a:chOff x="236100" y="152400"/>
            <a:chExt cx="8638825" cy="3639275"/>
          </a:xfrm>
        </p:grpSpPr>
        <p:pic>
          <p:nvPicPr>
            <p:cNvPr id="242" name="Google Shape;242;p30"/>
            <p:cNvPicPr preferRelativeResize="0"/>
            <p:nvPr/>
          </p:nvPicPr>
          <p:blipFill rotWithShape="1">
            <a:blip r:embed="rId3">
              <a:alphaModFix/>
            </a:blip>
            <a:srcRect b="23069" l="0" r="0" t="1166"/>
            <a:stretch/>
          </p:blipFill>
          <p:spPr>
            <a:xfrm>
              <a:off x="236100" y="152400"/>
              <a:ext cx="2109739" cy="2736791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3" name="Google Shape;243;p30"/>
            <p:cNvPicPr preferRelativeResize="0"/>
            <p:nvPr/>
          </p:nvPicPr>
          <p:blipFill rotWithShape="1">
            <a:blip r:embed="rId4">
              <a:alphaModFix/>
            </a:blip>
            <a:srcRect b="0" l="2162" r="0" t="0"/>
            <a:stretch/>
          </p:blipFill>
          <p:spPr>
            <a:xfrm>
              <a:off x="2412462" y="152400"/>
              <a:ext cx="2109739" cy="3602522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4" name="Google Shape;244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8825" y="152400"/>
              <a:ext cx="2109738" cy="363927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245" name="Google Shape;24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65187" y="152400"/>
              <a:ext cx="2109738" cy="3639275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46" name="Google Shape;24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5300" y="2312552"/>
            <a:ext cx="2319300" cy="4136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7" name="Google Shape;247;p30"/>
          <p:cNvSpPr txBox="1"/>
          <p:nvPr/>
        </p:nvSpPr>
        <p:spPr>
          <a:xfrm>
            <a:off x="92750" y="4611775"/>
            <a:ext cx="23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Patient - Request Matching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 b="0" l="2114" r="0" t="1960"/>
          <a:stretch/>
        </p:blipFill>
        <p:spPr>
          <a:xfrm>
            <a:off x="384300" y="269325"/>
            <a:ext cx="3087750" cy="26238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450" y="273613"/>
            <a:ext cx="2557325" cy="45962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31"/>
          <p:cNvSpPr txBox="1"/>
          <p:nvPr/>
        </p:nvSpPr>
        <p:spPr>
          <a:xfrm>
            <a:off x="92750" y="4611775"/>
            <a:ext cx="29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Physician</a:t>
            </a:r>
            <a:r>
              <a:rPr lang="en">
                <a:latin typeface="Hind Vadodara Light"/>
                <a:ea typeface="Hind Vadodara Light"/>
                <a:cs typeface="Hind Vadodara Light"/>
                <a:sym typeface="Hind Vadodara Light"/>
              </a:rPr>
              <a:t> - Consultation requests</a:t>
            </a:r>
            <a:endParaRPr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32"/>
          <p:cNvPicPr preferRelativeResize="0"/>
          <p:nvPr/>
        </p:nvPicPr>
        <p:blipFill rotWithShape="1">
          <a:blip r:embed="rId3">
            <a:alphaModFix/>
          </a:blip>
          <a:srcRect b="0" l="0" r="0" t="1234"/>
          <a:stretch/>
        </p:blipFill>
        <p:spPr>
          <a:xfrm>
            <a:off x="446013" y="152400"/>
            <a:ext cx="2714050" cy="4779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462" y="152400"/>
            <a:ext cx="2706762" cy="48387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1624" y="152400"/>
            <a:ext cx="2526372" cy="451089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91341" y="1424350"/>
            <a:ext cx="2880669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0" y="152400"/>
            <a:ext cx="2693860" cy="483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080" y="152400"/>
            <a:ext cx="2693850" cy="48358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7400" y="152400"/>
            <a:ext cx="2693850" cy="482859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